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 id="2147483690" r:id="rId4"/>
  </p:sldMasterIdLst>
  <p:notesMasterIdLst>
    <p:notesMasterId r:id="rId39"/>
  </p:notesMasterIdLst>
  <p:sldIdLst>
    <p:sldId id="263" r:id="rId5"/>
    <p:sldId id="293" r:id="rId6"/>
    <p:sldId id="294" r:id="rId7"/>
    <p:sldId id="295" r:id="rId8"/>
    <p:sldId id="284" r:id="rId9"/>
    <p:sldId id="285" r:id="rId10"/>
    <p:sldId id="286" r:id="rId11"/>
    <p:sldId id="287" r:id="rId12"/>
    <p:sldId id="288" r:id="rId13"/>
    <p:sldId id="289" r:id="rId14"/>
    <p:sldId id="290" r:id="rId15"/>
    <p:sldId id="291" r:id="rId16"/>
    <p:sldId id="292" r:id="rId17"/>
    <p:sldId id="283" r:id="rId18"/>
    <p:sldId id="257" r:id="rId19"/>
    <p:sldId id="258" r:id="rId20"/>
    <p:sldId id="281" r:id="rId21"/>
    <p:sldId id="282" r:id="rId22"/>
    <p:sldId id="260" r:id="rId23"/>
    <p:sldId id="273" r:id="rId24"/>
    <p:sldId id="272" r:id="rId25"/>
    <p:sldId id="261" r:id="rId26"/>
    <p:sldId id="262" r:id="rId27"/>
    <p:sldId id="264" r:id="rId28"/>
    <p:sldId id="266" r:id="rId29"/>
    <p:sldId id="279" r:id="rId30"/>
    <p:sldId id="280" r:id="rId31"/>
    <p:sldId id="277" r:id="rId32"/>
    <p:sldId id="265" r:id="rId33"/>
    <p:sldId id="267" r:id="rId34"/>
    <p:sldId id="271" r:id="rId35"/>
    <p:sldId id="269" r:id="rId36"/>
    <p:sldId id="270" r:id="rId37"/>
    <p:sldId id="27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1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D:\Work\%232017\01%20Perencanaan%20dan%20Penganggaran\APBN\Potret\Potret%20Anggaran%20201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Work\%232017\01%20Perencanaan%20dan%20Penganggaran\SOK\SOK_DJA_APBN_2017.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878665889244"/>
          <c:y val="0"/>
          <c:w val="0.721330876264064"/>
          <c:h val="1"/>
        </c:manualLayout>
      </c:layout>
      <c:doughnutChart>
        <c:varyColors val="1"/>
        <c:ser>
          <c:idx val="0"/>
          <c:order val="0"/>
          <c:dPt>
            <c:idx val="0"/>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1-C5FA-4594-9935-5CC3150EDD0D}"/>
              </c:ext>
            </c:extLst>
          </c:dPt>
          <c:dPt>
            <c:idx val="1"/>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3-C5FA-4594-9935-5CC3150EDD0D}"/>
              </c:ext>
            </c:extLst>
          </c:dPt>
          <c:dPt>
            <c:idx val="2"/>
            <c:bubble3D val="0"/>
            <c:spPr>
              <a:solidFill>
                <a:schemeClr val="accent4">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C5FA-4594-9935-5CC3150EDD0D}"/>
              </c:ext>
            </c:extLst>
          </c:dPt>
          <c:dPt>
            <c:idx val="3"/>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7-C5FA-4594-9935-5CC3150EDD0D}"/>
              </c:ext>
            </c:extLst>
          </c:dPt>
          <c:val>
            <c:numRef>
              <c:f>Sheet1!$F$12:$I$12</c:f>
              <c:numCache>
                <c:formatCode>_(* #,##0_);_(* \(#,##0\);_(* "-"??_);_(@_)</c:formatCode>
                <c:ptCount val="4"/>
                <c:pt idx="0">
                  <c:v>7948578959</c:v>
                </c:pt>
                <c:pt idx="1">
                  <c:v>21986512866</c:v>
                </c:pt>
                <c:pt idx="2">
                  <c:v>1266024792</c:v>
                </c:pt>
                <c:pt idx="3">
                  <c:v>8622010400</c:v>
                </c:pt>
              </c:numCache>
            </c:numRef>
          </c:val>
          <c:extLst xmlns:c16r2="http://schemas.microsoft.com/office/drawing/2015/06/chart">
            <c:ext xmlns:c16="http://schemas.microsoft.com/office/drawing/2014/chart" uri="{C3380CC4-5D6E-409C-BE32-E72D297353CC}">
              <c16:uniqueId val="{00000008-C5FA-4594-9935-5CC3150EDD0D}"/>
            </c:ext>
          </c:extLst>
        </c:ser>
        <c:dLbls>
          <c:showLegendKey val="0"/>
          <c:showVal val="0"/>
          <c:showCatName val="0"/>
          <c:showSerName val="0"/>
          <c:showPercent val="0"/>
          <c:showBubbleSize val="0"/>
          <c:showLeaderLines val="1"/>
        </c:dLbls>
        <c:firstSliceAng val="0"/>
        <c:holeSize val="55"/>
      </c:doughnutChart>
      <c:spPr>
        <a:noFill/>
        <a:ln>
          <a:noFill/>
        </a:ln>
        <a:effectLst/>
      </c:spPr>
    </c:plotArea>
    <c:plotVisOnly val="1"/>
    <c:dispBlanksAs val="zero"/>
    <c:showDLblsOverMax val="0"/>
  </c:chart>
  <c:spPr>
    <a:noFill/>
    <a:ln>
      <a:noFill/>
    </a:ln>
    <a:effectLst/>
  </c:spPr>
  <c:txPr>
    <a:bodyPr/>
    <a:lstStyle/>
    <a:p>
      <a:pPr>
        <a:defRPr/>
      </a:pPr>
      <a:endParaRPr lang="id-ID"/>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327C-4884-A277-004B417EA397}"/>
              </c:ext>
            </c:extLst>
          </c:dPt>
          <c:dPt>
            <c:idx val="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327C-4884-A277-004B417EA397}"/>
              </c:ext>
            </c:extLst>
          </c:dPt>
          <c:val>
            <c:numRef>
              <c:f>Sheet1!$H$20:$H$21</c:f>
              <c:numCache>
                <c:formatCode>General</c:formatCode>
                <c:ptCount val="2"/>
                <c:pt idx="0" formatCode="_(* #,##0.0_);_(* \(#,##0.0\);_(* &quot;-&quot;??_);_(@_)">
                  <c:v>35</c:v>
                </c:pt>
                <c:pt idx="1">
                  <c:v>4.82</c:v>
                </c:pt>
              </c:numCache>
            </c:numRef>
          </c:val>
          <c:extLst xmlns:c16r2="http://schemas.microsoft.com/office/drawing/2015/06/chart">
            <c:ext xmlns:c16="http://schemas.microsoft.com/office/drawing/2014/chart" uri="{C3380CC4-5D6E-409C-BE32-E72D297353CC}">
              <c16:uniqueId val="{00000004-327C-4884-A277-004B417EA397}"/>
            </c:ext>
          </c:extLst>
        </c:ser>
        <c:dLbls>
          <c:showLegendKey val="0"/>
          <c:showVal val="0"/>
          <c:showCatName val="0"/>
          <c:showSerName val="0"/>
          <c:showPercent val="0"/>
          <c:showBubbleSize val="0"/>
          <c:showLeaderLines val="1"/>
        </c:dLbls>
        <c:firstSliceAng val="45"/>
        <c:holeSize val="55"/>
      </c:doughnutChart>
      <c:spPr>
        <a:noFill/>
        <a:ln>
          <a:noFill/>
        </a:ln>
        <a:effectLst/>
      </c:spPr>
    </c:plotArea>
    <c:plotVisOnly val="1"/>
    <c:dispBlanksAs val="gap"/>
    <c:showDLblsOverMax val="0"/>
  </c:chart>
  <c:spPr>
    <a:noFill/>
    <a:ln>
      <a:noFill/>
    </a:ln>
    <a:effectLst/>
  </c:spPr>
  <c:txPr>
    <a:bodyPr/>
    <a:lstStyle/>
    <a:p>
      <a:pPr>
        <a:defRPr/>
      </a:pPr>
      <a:endParaRPr lang="id-ID"/>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80F902-01EA-4BF6-A327-65240D03C38C}"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FAEF711F-8B99-4AF6-B0F9-82DED0725073}">
      <dgm:prSet phldrT="[Text]"/>
      <dgm:spPr/>
      <dgm:t>
        <a:bodyPr/>
        <a:lstStyle/>
        <a:p>
          <a:r>
            <a:rPr lang="en-US" dirty="0" smtClean="0">
              <a:solidFill>
                <a:srgbClr val="FFFF00"/>
              </a:solidFill>
            </a:rPr>
            <a:t>UN SDG </a:t>
          </a:r>
        </a:p>
        <a:p>
          <a:r>
            <a:rPr lang="en-US" dirty="0" smtClean="0">
              <a:solidFill>
                <a:srgbClr val="FFFF00"/>
              </a:solidFill>
            </a:rPr>
            <a:t>2015-2030</a:t>
          </a:r>
          <a:endParaRPr lang="en-US" dirty="0">
            <a:solidFill>
              <a:srgbClr val="FFFF00"/>
            </a:solidFill>
          </a:endParaRPr>
        </a:p>
      </dgm:t>
    </dgm:pt>
    <dgm:pt modelId="{D0683B15-A630-46D5-B2D1-5F2A518F3362}" type="parTrans" cxnId="{608AAF2E-0F1A-441B-91DC-EB8FC1A061D6}">
      <dgm:prSet/>
      <dgm:spPr/>
      <dgm:t>
        <a:bodyPr/>
        <a:lstStyle/>
        <a:p>
          <a:endParaRPr lang="en-US"/>
        </a:p>
      </dgm:t>
    </dgm:pt>
    <dgm:pt modelId="{9743B7E7-C1C3-4162-ABA1-753D86129DA7}" type="sibTrans" cxnId="{608AAF2E-0F1A-441B-91DC-EB8FC1A061D6}">
      <dgm:prSet/>
      <dgm:spPr/>
      <dgm:t>
        <a:bodyPr/>
        <a:lstStyle/>
        <a:p>
          <a:endParaRPr lang="en-US"/>
        </a:p>
      </dgm:t>
    </dgm:pt>
    <dgm:pt modelId="{0E70F8C4-0B39-47F9-93C5-44FD90565152}">
      <dgm:prSet phldrT="[Text]" custT="1"/>
      <dgm:spPr/>
      <dgm:t>
        <a:bodyPr/>
        <a:lstStyle/>
        <a:p>
          <a:r>
            <a:rPr lang="en-GB" sz="2400" b="0" dirty="0" smtClean="0"/>
            <a:t>By 2030 all governments ensure that all learners are taught by </a:t>
          </a:r>
          <a:r>
            <a:rPr lang="en-GB" sz="2400" b="1" dirty="0" smtClean="0">
              <a:solidFill>
                <a:srgbClr val="FF0000"/>
              </a:solidFill>
            </a:rPr>
            <a:t>qualified, professionally-trained, motivated and well-supported teachers</a:t>
          </a:r>
          <a:r>
            <a:rPr lang="en-GB" sz="2400" b="0" dirty="0" smtClean="0"/>
            <a:t>.</a:t>
          </a:r>
          <a:endParaRPr lang="en-US" sz="2400" dirty="0"/>
        </a:p>
      </dgm:t>
    </dgm:pt>
    <dgm:pt modelId="{FAB41DC3-0464-4F02-811F-A479D980C068}" type="parTrans" cxnId="{56AFD7D0-D06E-484F-9261-6FC2F016B44F}">
      <dgm:prSet/>
      <dgm:spPr/>
      <dgm:t>
        <a:bodyPr/>
        <a:lstStyle/>
        <a:p>
          <a:endParaRPr lang="en-US"/>
        </a:p>
      </dgm:t>
    </dgm:pt>
    <dgm:pt modelId="{C1D49655-B6D1-4CD3-90DD-C7E705AE7347}" type="sibTrans" cxnId="{56AFD7D0-D06E-484F-9261-6FC2F016B44F}">
      <dgm:prSet/>
      <dgm:spPr/>
      <dgm:t>
        <a:bodyPr/>
        <a:lstStyle/>
        <a:p>
          <a:endParaRPr lang="en-US"/>
        </a:p>
      </dgm:t>
    </dgm:pt>
    <dgm:pt modelId="{23557789-1529-48F1-8816-3B0168E423CA}">
      <dgm:prSet phldrT="[Text]"/>
      <dgm:spPr/>
      <dgm:t>
        <a:bodyPr/>
        <a:lstStyle/>
        <a:p>
          <a:r>
            <a:rPr lang="en-US" dirty="0" err="1" smtClean="0"/>
            <a:t>Visi</a:t>
          </a:r>
          <a:r>
            <a:rPr lang="en-US" dirty="0" smtClean="0"/>
            <a:t> </a:t>
          </a:r>
          <a:r>
            <a:rPr lang="en-US" dirty="0" err="1" smtClean="0"/>
            <a:t>Kemdikbud</a:t>
          </a:r>
          <a:r>
            <a:rPr lang="en-US" dirty="0" smtClean="0"/>
            <a:t> </a:t>
          </a:r>
          <a:endParaRPr lang="en-US" dirty="0"/>
        </a:p>
      </dgm:t>
    </dgm:pt>
    <dgm:pt modelId="{3C418815-FCEB-49A7-B149-3D47937660C9}" type="parTrans" cxnId="{36537D4C-F411-43CC-82F6-A796F1E75346}">
      <dgm:prSet/>
      <dgm:spPr/>
      <dgm:t>
        <a:bodyPr/>
        <a:lstStyle/>
        <a:p>
          <a:endParaRPr lang="en-US"/>
        </a:p>
      </dgm:t>
    </dgm:pt>
    <dgm:pt modelId="{A926874F-32BC-4D4F-A0E3-AAE720408382}" type="sibTrans" cxnId="{36537D4C-F411-43CC-82F6-A796F1E75346}">
      <dgm:prSet/>
      <dgm:spPr/>
      <dgm:t>
        <a:bodyPr/>
        <a:lstStyle/>
        <a:p>
          <a:endParaRPr lang="en-US"/>
        </a:p>
      </dgm:t>
    </dgm:pt>
    <dgm:pt modelId="{A212F099-D796-4998-8A1C-EC7213673550}">
      <dgm:prSet phldrT="[Text]" custT="1"/>
      <dgm:spPr/>
      <dgm:t>
        <a:bodyPr/>
        <a:lstStyle/>
        <a:p>
          <a:r>
            <a:rPr lang="en-US" sz="2400" b="0" noProof="1" smtClean="0">
              <a:solidFill>
                <a:schemeClr val="tx1"/>
              </a:solidFill>
              <a:effectLst>
                <a:innerShdw blurRad="63500">
                  <a:prstClr val="black"/>
                </a:innerShdw>
              </a:effectLst>
              <a:latin typeface="Candara" pitchFamily="34" charset="0"/>
              <a:ea typeface="Open Sans Semibold" pitchFamily="34" charset="0"/>
            </a:rPr>
            <a:t>Te</a:t>
          </a:r>
          <a:r>
            <a:rPr lang="tr-TR" sz="2400" b="0" noProof="1" smtClean="0">
              <a:solidFill>
                <a:schemeClr val="tx1"/>
              </a:solidFill>
              <a:effectLst>
                <a:innerShdw blurRad="63500">
                  <a:prstClr val="black"/>
                </a:innerShdw>
              </a:effectLst>
              <a:latin typeface="Candara" pitchFamily="34" charset="0"/>
              <a:ea typeface="Open Sans Semibold" pitchFamily="34" charset="0"/>
            </a:rPr>
            <a:t>rbentuknya </a:t>
          </a:r>
          <a:r>
            <a:rPr lang="en-US" sz="2400" b="1" noProof="1" smtClean="0">
              <a:solidFill>
                <a:srgbClr val="FF0000"/>
              </a:solidFill>
              <a:effectLst>
                <a:innerShdw blurRad="63500">
                  <a:prstClr val="black"/>
                </a:innerShdw>
              </a:effectLst>
              <a:latin typeface="Candara" pitchFamily="34" charset="0"/>
              <a:ea typeface="Open Sans Semibold" pitchFamily="34" charset="0"/>
            </a:rPr>
            <a:t>insan</a:t>
          </a:r>
          <a:r>
            <a:rPr lang="en-US" sz="2400" b="1" noProof="1" smtClean="0">
              <a:solidFill>
                <a:schemeClr val="tx1"/>
              </a:solidFill>
              <a:effectLst>
                <a:innerShdw blurRad="63500">
                  <a:prstClr val="black"/>
                </a:innerShdw>
              </a:effectLst>
              <a:latin typeface="Candara" pitchFamily="34" charset="0"/>
              <a:ea typeface="Open Sans Semibold" pitchFamily="34" charset="0"/>
            </a:rPr>
            <a:t> </a:t>
          </a:r>
          <a:r>
            <a:rPr lang="en-US" sz="2400" b="0" noProof="1" smtClean="0">
              <a:solidFill>
                <a:schemeClr val="tx1"/>
              </a:solidFill>
              <a:effectLst>
                <a:innerShdw blurRad="63500">
                  <a:prstClr val="black"/>
                </a:innerShdw>
              </a:effectLst>
              <a:latin typeface="Candara" pitchFamily="34" charset="0"/>
              <a:ea typeface="Open Sans Semibold" pitchFamily="34" charset="0"/>
            </a:rPr>
            <a:t>serta</a:t>
          </a:r>
          <a:r>
            <a:rPr lang="tr-TR" sz="2400" b="0" noProof="1" smtClean="0">
              <a:solidFill>
                <a:schemeClr val="tx1"/>
              </a:solidFill>
              <a:effectLst>
                <a:innerShdw blurRad="63500">
                  <a:prstClr val="black"/>
                </a:innerShdw>
              </a:effectLst>
              <a:latin typeface="Candara" pitchFamily="34" charset="0"/>
              <a:ea typeface="Open Sans Semibold" pitchFamily="34" charset="0"/>
            </a:rPr>
            <a:t> </a:t>
          </a:r>
          <a:r>
            <a:rPr lang="en-US" sz="2400" b="1" noProof="1" smtClean="0">
              <a:solidFill>
                <a:srgbClr val="FF0000"/>
              </a:solidFill>
              <a:effectLst>
                <a:innerShdw blurRad="63500">
                  <a:prstClr val="black"/>
                </a:innerShdw>
              </a:effectLst>
              <a:latin typeface="Candara" pitchFamily="34" charset="0"/>
              <a:ea typeface="Open Sans Semibold" pitchFamily="34" charset="0"/>
            </a:rPr>
            <a:t>e</a:t>
          </a:r>
          <a:r>
            <a:rPr lang="tr-TR" sz="2400" b="1" noProof="1" smtClean="0">
              <a:solidFill>
                <a:srgbClr val="FF0000"/>
              </a:solidFill>
              <a:effectLst>
                <a:innerShdw blurRad="63500">
                  <a:prstClr val="black"/>
                </a:innerShdw>
              </a:effectLst>
              <a:latin typeface="Candara" pitchFamily="34" charset="0"/>
              <a:ea typeface="Open Sans Semibold" pitchFamily="34" charset="0"/>
            </a:rPr>
            <a:t>kosistem </a:t>
          </a:r>
          <a:r>
            <a:rPr lang="tr-TR" sz="2400" b="0" noProof="1" smtClean="0">
              <a:solidFill>
                <a:schemeClr val="tx1"/>
              </a:solidFill>
              <a:effectLst>
                <a:innerShdw blurRad="63500">
                  <a:prstClr val="black"/>
                </a:innerShdw>
              </a:effectLst>
              <a:latin typeface="Candara" pitchFamily="34" charset="0"/>
              <a:ea typeface="Open Sans Semibold" pitchFamily="34" charset="0"/>
            </a:rPr>
            <a:t>Pendidikan dan Kebudayaan yang </a:t>
          </a:r>
          <a:r>
            <a:rPr lang="en-US" sz="2400" b="1" noProof="1" smtClean="0">
              <a:solidFill>
                <a:srgbClr val="FF0000"/>
              </a:solidFill>
              <a:effectLst>
                <a:innerShdw blurRad="63500">
                  <a:prstClr val="black"/>
                </a:innerShdw>
              </a:effectLst>
              <a:latin typeface="Candara" pitchFamily="34" charset="0"/>
              <a:ea typeface="Open Sans Semibold" pitchFamily="34" charset="0"/>
            </a:rPr>
            <a:t>b</a:t>
          </a:r>
          <a:r>
            <a:rPr lang="tr-TR" sz="2400" b="1" noProof="1" smtClean="0">
              <a:solidFill>
                <a:srgbClr val="FF0000"/>
              </a:solidFill>
              <a:effectLst>
                <a:innerShdw blurRad="63500">
                  <a:prstClr val="black"/>
                </a:innerShdw>
              </a:effectLst>
              <a:latin typeface="Candara" pitchFamily="34" charset="0"/>
              <a:ea typeface="Open Sans Semibold" pitchFamily="34" charset="0"/>
            </a:rPr>
            <a:t>erk</a:t>
          </a:r>
          <a:r>
            <a:rPr lang="en-US" sz="2400" b="1" noProof="1" smtClean="0">
              <a:solidFill>
                <a:srgbClr val="FF0000"/>
              </a:solidFill>
              <a:effectLst>
                <a:innerShdw blurRad="63500">
                  <a:prstClr val="black"/>
                </a:innerShdw>
              </a:effectLst>
              <a:latin typeface="Candara" pitchFamily="34" charset="0"/>
              <a:ea typeface="Open Sans Semibold" pitchFamily="34" charset="0"/>
            </a:rPr>
            <a:t>arakter</a:t>
          </a:r>
          <a:r>
            <a:rPr lang="tr-TR" sz="2400" b="1" noProof="1" smtClean="0">
              <a:solidFill>
                <a:schemeClr val="tx1"/>
              </a:solidFill>
              <a:effectLst>
                <a:innerShdw blurRad="63500">
                  <a:prstClr val="black"/>
                </a:innerShdw>
              </a:effectLst>
              <a:latin typeface="Candara" pitchFamily="34" charset="0"/>
              <a:ea typeface="Open Sans Semibold" pitchFamily="34" charset="0"/>
            </a:rPr>
            <a:t> </a:t>
          </a:r>
          <a:r>
            <a:rPr lang="tr-TR" sz="2400" b="0" noProof="1" smtClean="0">
              <a:solidFill>
                <a:schemeClr val="tx1"/>
              </a:solidFill>
              <a:effectLst>
                <a:innerShdw blurRad="63500">
                  <a:prstClr val="black"/>
                </a:innerShdw>
              </a:effectLst>
              <a:latin typeface="Candara" pitchFamily="34" charset="0"/>
              <a:ea typeface="Open Sans Semibold" pitchFamily="34" charset="0"/>
            </a:rPr>
            <a:t>dengan dilandasi </a:t>
          </a:r>
          <a:r>
            <a:rPr lang="en-US" sz="2400" b="0" noProof="1" smtClean="0">
              <a:solidFill>
                <a:schemeClr val="tx1"/>
              </a:solidFill>
              <a:effectLst>
                <a:innerShdw blurRad="63500">
                  <a:prstClr val="black"/>
                </a:innerShdw>
              </a:effectLst>
              <a:latin typeface="Candara" pitchFamily="34" charset="0"/>
              <a:ea typeface="Open Sans Semibold" pitchFamily="34" charset="0"/>
            </a:rPr>
            <a:t>semangat </a:t>
          </a:r>
          <a:r>
            <a:rPr lang="en-US" sz="2400" b="1" noProof="1" smtClean="0">
              <a:solidFill>
                <a:srgbClr val="FF0000"/>
              </a:solidFill>
              <a:effectLst>
                <a:innerShdw blurRad="63500">
                  <a:prstClr val="black"/>
                </a:innerShdw>
              </a:effectLst>
              <a:latin typeface="Candara" pitchFamily="34" charset="0"/>
              <a:ea typeface="Open Sans Semibold" pitchFamily="34" charset="0"/>
            </a:rPr>
            <a:t>g</a:t>
          </a:r>
          <a:r>
            <a:rPr lang="tr-TR" sz="2400" b="1" noProof="1" smtClean="0">
              <a:solidFill>
                <a:srgbClr val="FF0000"/>
              </a:solidFill>
              <a:effectLst>
                <a:innerShdw blurRad="63500">
                  <a:prstClr val="black"/>
                </a:innerShdw>
              </a:effectLst>
              <a:latin typeface="Candara" pitchFamily="34" charset="0"/>
              <a:ea typeface="Open Sans Semibold" pitchFamily="34" charset="0"/>
            </a:rPr>
            <a:t>otong </a:t>
          </a:r>
          <a:r>
            <a:rPr lang="en-US" sz="2400" b="1" noProof="1" smtClean="0">
              <a:solidFill>
                <a:srgbClr val="FF0000"/>
              </a:solidFill>
              <a:effectLst>
                <a:innerShdw blurRad="63500">
                  <a:prstClr val="black"/>
                </a:innerShdw>
              </a:effectLst>
              <a:latin typeface="Candara" pitchFamily="34" charset="0"/>
              <a:ea typeface="Open Sans Semibold" pitchFamily="34" charset="0"/>
            </a:rPr>
            <a:t>r</a:t>
          </a:r>
          <a:r>
            <a:rPr lang="tr-TR" sz="2400" b="1" noProof="1" smtClean="0">
              <a:solidFill>
                <a:srgbClr val="FF0000"/>
              </a:solidFill>
              <a:effectLst>
                <a:innerShdw blurRad="63500">
                  <a:prstClr val="black"/>
                </a:innerShdw>
              </a:effectLst>
              <a:latin typeface="Candara" pitchFamily="34" charset="0"/>
              <a:ea typeface="Open Sans Semibold" pitchFamily="34" charset="0"/>
            </a:rPr>
            <a:t>oyong</a:t>
          </a:r>
          <a:endParaRPr lang="en-US" sz="2400" b="1" dirty="0">
            <a:solidFill>
              <a:srgbClr val="FF0000"/>
            </a:solidFill>
            <a:effectLst>
              <a:innerShdw blurRad="63500">
                <a:prstClr val="black"/>
              </a:innerShdw>
            </a:effectLst>
            <a:latin typeface="Candara" pitchFamily="34" charset="0"/>
            <a:ea typeface="Open Sans Semibold" pitchFamily="34" charset="0"/>
          </a:endParaRPr>
        </a:p>
      </dgm:t>
    </dgm:pt>
    <dgm:pt modelId="{43B9025B-5699-47C9-B3D9-4F2018A4479F}" type="parTrans" cxnId="{F06EB280-5F85-4935-83D1-BEFB122259B6}">
      <dgm:prSet/>
      <dgm:spPr/>
      <dgm:t>
        <a:bodyPr/>
        <a:lstStyle/>
        <a:p>
          <a:endParaRPr lang="en-US"/>
        </a:p>
      </dgm:t>
    </dgm:pt>
    <dgm:pt modelId="{4BAD8E9E-4326-4EA1-8610-00A6092E6724}" type="sibTrans" cxnId="{F06EB280-5F85-4935-83D1-BEFB122259B6}">
      <dgm:prSet/>
      <dgm:spPr/>
      <dgm:t>
        <a:bodyPr/>
        <a:lstStyle/>
        <a:p>
          <a:endParaRPr lang="en-US"/>
        </a:p>
      </dgm:t>
    </dgm:pt>
    <dgm:pt modelId="{B3CF5D83-156E-4997-A431-CADB0AC876F6}" type="pres">
      <dgm:prSet presAssocID="{FB80F902-01EA-4BF6-A327-65240D03C38C}" presName="Name0" presStyleCnt="0">
        <dgm:presLayoutVars>
          <dgm:dir/>
          <dgm:animLvl val="lvl"/>
          <dgm:resizeHandles val="exact"/>
        </dgm:presLayoutVars>
      </dgm:prSet>
      <dgm:spPr/>
      <dgm:t>
        <a:bodyPr/>
        <a:lstStyle/>
        <a:p>
          <a:endParaRPr lang="en-US"/>
        </a:p>
      </dgm:t>
    </dgm:pt>
    <dgm:pt modelId="{8D9AADE6-8F58-4801-B54B-8056A37FB068}" type="pres">
      <dgm:prSet presAssocID="{FB80F902-01EA-4BF6-A327-65240D03C38C}" presName="tSp" presStyleCnt="0"/>
      <dgm:spPr/>
    </dgm:pt>
    <dgm:pt modelId="{8268E156-6E1D-4B53-AFF8-FBB30B623BB9}" type="pres">
      <dgm:prSet presAssocID="{FB80F902-01EA-4BF6-A327-65240D03C38C}" presName="bSp" presStyleCnt="0"/>
      <dgm:spPr/>
    </dgm:pt>
    <dgm:pt modelId="{1539E372-BE10-48AF-85C6-CA28B10FC77F}" type="pres">
      <dgm:prSet presAssocID="{FB80F902-01EA-4BF6-A327-65240D03C38C}" presName="process" presStyleCnt="0"/>
      <dgm:spPr/>
    </dgm:pt>
    <dgm:pt modelId="{C3F44890-741B-435B-A646-B8AE6374288E}" type="pres">
      <dgm:prSet presAssocID="{FAEF711F-8B99-4AF6-B0F9-82DED0725073}" presName="composite1" presStyleCnt="0"/>
      <dgm:spPr/>
    </dgm:pt>
    <dgm:pt modelId="{33A364F3-F247-467A-80C8-F294A9CECDD2}" type="pres">
      <dgm:prSet presAssocID="{FAEF711F-8B99-4AF6-B0F9-82DED0725073}" presName="dummyNode1" presStyleLbl="node1" presStyleIdx="0" presStyleCnt="2"/>
      <dgm:spPr/>
    </dgm:pt>
    <dgm:pt modelId="{7E71EF76-F9C1-4862-90BE-2C643332BCCD}" type="pres">
      <dgm:prSet presAssocID="{FAEF711F-8B99-4AF6-B0F9-82DED0725073}" presName="childNode1" presStyleLbl="bgAcc1" presStyleIdx="0" presStyleCnt="2" custScaleX="140600" custScaleY="191820">
        <dgm:presLayoutVars>
          <dgm:bulletEnabled val="1"/>
        </dgm:presLayoutVars>
      </dgm:prSet>
      <dgm:spPr/>
      <dgm:t>
        <a:bodyPr/>
        <a:lstStyle/>
        <a:p>
          <a:endParaRPr lang="en-US"/>
        </a:p>
      </dgm:t>
    </dgm:pt>
    <dgm:pt modelId="{61560B2B-68E6-4BF9-A18B-5EED4D5205B6}" type="pres">
      <dgm:prSet presAssocID="{FAEF711F-8B99-4AF6-B0F9-82DED0725073}" presName="childNode1tx" presStyleLbl="bgAcc1" presStyleIdx="0" presStyleCnt="2">
        <dgm:presLayoutVars>
          <dgm:bulletEnabled val="1"/>
        </dgm:presLayoutVars>
      </dgm:prSet>
      <dgm:spPr/>
      <dgm:t>
        <a:bodyPr/>
        <a:lstStyle/>
        <a:p>
          <a:endParaRPr lang="en-US"/>
        </a:p>
      </dgm:t>
    </dgm:pt>
    <dgm:pt modelId="{C94E0F5A-5AEB-4E0D-A843-DFD3833F0343}" type="pres">
      <dgm:prSet presAssocID="{FAEF711F-8B99-4AF6-B0F9-82DED0725073}" presName="parentNode1" presStyleLbl="node1" presStyleIdx="0" presStyleCnt="2" custScaleX="133634" custLinFactY="-180854" custLinFactNeighborX="-9823" custLinFactNeighborY="-200000">
        <dgm:presLayoutVars>
          <dgm:chMax val="1"/>
          <dgm:bulletEnabled val="1"/>
        </dgm:presLayoutVars>
      </dgm:prSet>
      <dgm:spPr/>
      <dgm:t>
        <a:bodyPr/>
        <a:lstStyle/>
        <a:p>
          <a:endParaRPr lang="en-US"/>
        </a:p>
      </dgm:t>
    </dgm:pt>
    <dgm:pt modelId="{08B71E21-6DB4-49E2-8DBE-7E1B63E40EB7}" type="pres">
      <dgm:prSet presAssocID="{FAEF711F-8B99-4AF6-B0F9-82DED0725073}" presName="connSite1" presStyleCnt="0"/>
      <dgm:spPr/>
    </dgm:pt>
    <dgm:pt modelId="{E75771B1-FD20-4882-A79C-ACA7A3F3BFC0}" type="pres">
      <dgm:prSet presAssocID="{9743B7E7-C1C3-4162-ABA1-753D86129DA7}" presName="Name9" presStyleLbl="sibTrans2D1" presStyleIdx="0" presStyleCnt="1" custLinFactNeighborX="5196" custLinFactNeighborY="-5155"/>
      <dgm:spPr/>
      <dgm:t>
        <a:bodyPr/>
        <a:lstStyle/>
        <a:p>
          <a:endParaRPr lang="en-US"/>
        </a:p>
      </dgm:t>
    </dgm:pt>
    <dgm:pt modelId="{6B892068-FDD2-4713-AC26-0FFE82C7E1FB}" type="pres">
      <dgm:prSet presAssocID="{23557789-1529-48F1-8816-3B0168E423CA}" presName="composite2" presStyleCnt="0"/>
      <dgm:spPr/>
    </dgm:pt>
    <dgm:pt modelId="{E7BED1E2-BEC2-4C26-80A7-2F7751A1A879}" type="pres">
      <dgm:prSet presAssocID="{23557789-1529-48F1-8816-3B0168E423CA}" presName="dummyNode2" presStyleLbl="node1" presStyleIdx="0" presStyleCnt="2"/>
      <dgm:spPr/>
    </dgm:pt>
    <dgm:pt modelId="{87EDB750-D00F-46D2-8190-427737B0DDE6}" type="pres">
      <dgm:prSet presAssocID="{23557789-1529-48F1-8816-3B0168E423CA}" presName="childNode2" presStyleLbl="bgAcc1" presStyleIdx="1" presStyleCnt="2" custScaleX="189066" custScaleY="127905" custLinFactNeighborX="1938" custLinFactNeighborY="6460">
        <dgm:presLayoutVars>
          <dgm:bulletEnabled val="1"/>
        </dgm:presLayoutVars>
      </dgm:prSet>
      <dgm:spPr/>
      <dgm:t>
        <a:bodyPr/>
        <a:lstStyle/>
        <a:p>
          <a:endParaRPr lang="en-US"/>
        </a:p>
      </dgm:t>
    </dgm:pt>
    <dgm:pt modelId="{F05214F7-AB9D-4D8F-9D43-01AC250890A3}" type="pres">
      <dgm:prSet presAssocID="{23557789-1529-48F1-8816-3B0168E423CA}" presName="childNode2tx" presStyleLbl="bgAcc1" presStyleIdx="1" presStyleCnt="2">
        <dgm:presLayoutVars>
          <dgm:bulletEnabled val="1"/>
        </dgm:presLayoutVars>
      </dgm:prSet>
      <dgm:spPr/>
      <dgm:t>
        <a:bodyPr/>
        <a:lstStyle/>
        <a:p>
          <a:endParaRPr lang="en-US"/>
        </a:p>
      </dgm:t>
    </dgm:pt>
    <dgm:pt modelId="{53E82E43-5DC1-4A49-8E25-89129C22B78F}" type="pres">
      <dgm:prSet presAssocID="{23557789-1529-48F1-8816-3B0168E423CA}" presName="parentNode2" presStyleLbl="node1" presStyleIdx="1" presStyleCnt="2" custLinFactNeighborX="-11049" custLinFactNeighborY="-65634">
        <dgm:presLayoutVars>
          <dgm:chMax val="0"/>
          <dgm:bulletEnabled val="1"/>
        </dgm:presLayoutVars>
      </dgm:prSet>
      <dgm:spPr/>
      <dgm:t>
        <a:bodyPr/>
        <a:lstStyle/>
        <a:p>
          <a:endParaRPr lang="en-US"/>
        </a:p>
      </dgm:t>
    </dgm:pt>
    <dgm:pt modelId="{9D23087E-7DEB-4FC9-8363-ED546720CB69}" type="pres">
      <dgm:prSet presAssocID="{23557789-1529-48F1-8816-3B0168E423CA}" presName="connSite2" presStyleCnt="0"/>
      <dgm:spPr/>
    </dgm:pt>
  </dgm:ptLst>
  <dgm:cxnLst>
    <dgm:cxn modelId="{862545E4-E960-4FE3-9483-39D18843DE2F}" type="presOf" srcId="{0E70F8C4-0B39-47F9-93C5-44FD90565152}" destId="{7E71EF76-F9C1-4862-90BE-2C643332BCCD}" srcOrd="0" destOrd="0" presId="urn:microsoft.com/office/officeart/2005/8/layout/hProcess4"/>
    <dgm:cxn modelId="{5262C62C-51F3-43C6-B5C8-8DD6C53C059A}" type="presOf" srcId="{A212F099-D796-4998-8A1C-EC7213673550}" destId="{87EDB750-D00F-46D2-8190-427737B0DDE6}" srcOrd="0" destOrd="0" presId="urn:microsoft.com/office/officeart/2005/8/layout/hProcess4"/>
    <dgm:cxn modelId="{D0225AB7-C09F-4421-843B-61E55C5F7AE1}" type="presOf" srcId="{FB80F902-01EA-4BF6-A327-65240D03C38C}" destId="{B3CF5D83-156E-4997-A431-CADB0AC876F6}" srcOrd="0" destOrd="0" presId="urn:microsoft.com/office/officeart/2005/8/layout/hProcess4"/>
    <dgm:cxn modelId="{F06EB280-5F85-4935-83D1-BEFB122259B6}" srcId="{23557789-1529-48F1-8816-3B0168E423CA}" destId="{A212F099-D796-4998-8A1C-EC7213673550}" srcOrd="0" destOrd="0" parTransId="{43B9025B-5699-47C9-B3D9-4F2018A4479F}" sibTransId="{4BAD8E9E-4326-4EA1-8610-00A6092E6724}"/>
    <dgm:cxn modelId="{9AA70678-EDE6-4E4A-AECA-36C3FBAA2A90}" type="presOf" srcId="{23557789-1529-48F1-8816-3B0168E423CA}" destId="{53E82E43-5DC1-4A49-8E25-89129C22B78F}" srcOrd="0" destOrd="0" presId="urn:microsoft.com/office/officeart/2005/8/layout/hProcess4"/>
    <dgm:cxn modelId="{96061AC4-8DEB-430A-8FFE-7E9FCA5A33CC}" type="presOf" srcId="{FAEF711F-8B99-4AF6-B0F9-82DED0725073}" destId="{C94E0F5A-5AEB-4E0D-A843-DFD3833F0343}" srcOrd="0" destOrd="0" presId="urn:microsoft.com/office/officeart/2005/8/layout/hProcess4"/>
    <dgm:cxn modelId="{36537D4C-F411-43CC-82F6-A796F1E75346}" srcId="{FB80F902-01EA-4BF6-A327-65240D03C38C}" destId="{23557789-1529-48F1-8816-3B0168E423CA}" srcOrd="1" destOrd="0" parTransId="{3C418815-FCEB-49A7-B149-3D47937660C9}" sibTransId="{A926874F-32BC-4D4F-A0E3-AAE720408382}"/>
    <dgm:cxn modelId="{CFEBD4B3-BEDC-455F-8BCC-A11DD2CD08A4}" type="presOf" srcId="{A212F099-D796-4998-8A1C-EC7213673550}" destId="{F05214F7-AB9D-4D8F-9D43-01AC250890A3}" srcOrd="1" destOrd="0" presId="urn:microsoft.com/office/officeart/2005/8/layout/hProcess4"/>
    <dgm:cxn modelId="{608AAF2E-0F1A-441B-91DC-EB8FC1A061D6}" srcId="{FB80F902-01EA-4BF6-A327-65240D03C38C}" destId="{FAEF711F-8B99-4AF6-B0F9-82DED0725073}" srcOrd="0" destOrd="0" parTransId="{D0683B15-A630-46D5-B2D1-5F2A518F3362}" sibTransId="{9743B7E7-C1C3-4162-ABA1-753D86129DA7}"/>
    <dgm:cxn modelId="{A73BC7B5-40A1-4ED6-88CC-454B9ACD06C1}" type="presOf" srcId="{0E70F8C4-0B39-47F9-93C5-44FD90565152}" destId="{61560B2B-68E6-4BF9-A18B-5EED4D5205B6}" srcOrd="1" destOrd="0" presId="urn:microsoft.com/office/officeart/2005/8/layout/hProcess4"/>
    <dgm:cxn modelId="{B825BC05-F7EE-4C61-AA1F-36C088AEDBAB}" type="presOf" srcId="{9743B7E7-C1C3-4162-ABA1-753D86129DA7}" destId="{E75771B1-FD20-4882-A79C-ACA7A3F3BFC0}" srcOrd="0" destOrd="0" presId="urn:microsoft.com/office/officeart/2005/8/layout/hProcess4"/>
    <dgm:cxn modelId="{56AFD7D0-D06E-484F-9261-6FC2F016B44F}" srcId="{FAEF711F-8B99-4AF6-B0F9-82DED0725073}" destId="{0E70F8C4-0B39-47F9-93C5-44FD90565152}" srcOrd="0" destOrd="0" parTransId="{FAB41DC3-0464-4F02-811F-A479D980C068}" sibTransId="{C1D49655-B6D1-4CD3-90DD-C7E705AE7347}"/>
    <dgm:cxn modelId="{D949CC1A-8A3C-4A5C-8FC0-966B90333A11}" type="presParOf" srcId="{B3CF5D83-156E-4997-A431-CADB0AC876F6}" destId="{8D9AADE6-8F58-4801-B54B-8056A37FB068}" srcOrd="0" destOrd="0" presId="urn:microsoft.com/office/officeart/2005/8/layout/hProcess4"/>
    <dgm:cxn modelId="{D0978EED-A384-4B3E-B107-E7A67958411D}" type="presParOf" srcId="{B3CF5D83-156E-4997-A431-CADB0AC876F6}" destId="{8268E156-6E1D-4B53-AFF8-FBB30B623BB9}" srcOrd="1" destOrd="0" presId="urn:microsoft.com/office/officeart/2005/8/layout/hProcess4"/>
    <dgm:cxn modelId="{2389429B-AA9C-41C6-BBDB-B22490245701}" type="presParOf" srcId="{B3CF5D83-156E-4997-A431-CADB0AC876F6}" destId="{1539E372-BE10-48AF-85C6-CA28B10FC77F}" srcOrd="2" destOrd="0" presId="urn:microsoft.com/office/officeart/2005/8/layout/hProcess4"/>
    <dgm:cxn modelId="{9A8C2CBB-A013-4626-85F3-E02CD95A99DB}" type="presParOf" srcId="{1539E372-BE10-48AF-85C6-CA28B10FC77F}" destId="{C3F44890-741B-435B-A646-B8AE6374288E}" srcOrd="0" destOrd="0" presId="urn:microsoft.com/office/officeart/2005/8/layout/hProcess4"/>
    <dgm:cxn modelId="{53EE8F71-F534-47DB-BA4B-F409825EA6F8}" type="presParOf" srcId="{C3F44890-741B-435B-A646-B8AE6374288E}" destId="{33A364F3-F247-467A-80C8-F294A9CECDD2}" srcOrd="0" destOrd="0" presId="urn:microsoft.com/office/officeart/2005/8/layout/hProcess4"/>
    <dgm:cxn modelId="{4745A725-51B3-4369-962E-6E1F4F929180}" type="presParOf" srcId="{C3F44890-741B-435B-A646-B8AE6374288E}" destId="{7E71EF76-F9C1-4862-90BE-2C643332BCCD}" srcOrd="1" destOrd="0" presId="urn:microsoft.com/office/officeart/2005/8/layout/hProcess4"/>
    <dgm:cxn modelId="{6A14F23D-FEDD-4280-823E-198A58EBBB72}" type="presParOf" srcId="{C3F44890-741B-435B-A646-B8AE6374288E}" destId="{61560B2B-68E6-4BF9-A18B-5EED4D5205B6}" srcOrd="2" destOrd="0" presId="urn:microsoft.com/office/officeart/2005/8/layout/hProcess4"/>
    <dgm:cxn modelId="{DB16FE2E-D65E-4BB0-9A03-7D9D3E95B295}" type="presParOf" srcId="{C3F44890-741B-435B-A646-B8AE6374288E}" destId="{C94E0F5A-5AEB-4E0D-A843-DFD3833F0343}" srcOrd="3" destOrd="0" presId="urn:microsoft.com/office/officeart/2005/8/layout/hProcess4"/>
    <dgm:cxn modelId="{BB2F9FA1-F6E5-48DC-BFF2-80C95A763DFA}" type="presParOf" srcId="{C3F44890-741B-435B-A646-B8AE6374288E}" destId="{08B71E21-6DB4-49E2-8DBE-7E1B63E40EB7}" srcOrd="4" destOrd="0" presId="urn:microsoft.com/office/officeart/2005/8/layout/hProcess4"/>
    <dgm:cxn modelId="{AE1D8521-76EA-4810-87F2-2B832E837DC3}" type="presParOf" srcId="{1539E372-BE10-48AF-85C6-CA28B10FC77F}" destId="{E75771B1-FD20-4882-A79C-ACA7A3F3BFC0}" srcOrd="1" destOrd="0" presId="urn:microsoft.com/office/officeart/2005/8/layout/hProcess4"/>
    <dgm:cxn modelId="{126C3E08-A035-45AB-9EB5-F12C20D4FDC3}" type="presParOf" srcId="{1539E372-BE10-48AF-85C6-CA28B10FC77F}" destId="{6B892068-FDD2-4713-AC26-0FFE82C7E1FB}" srcOrd="2" destOrd="0" presId="urn:microsoft.com/office/officeart/2005/8/layout/hProcess4"/>
    <dgm:cxn modelId="{55DE60AB-7025-4DCD-B7C7-E3B456EF3A66}" type="presParOf" srcId="{6B892068-FDD2-4713-AC26-0FFE82C7E1FB}" destId="{E7BED1E2-BEC2-4C26-80A7-2F7751A1A879}" srcOrd="0" destOrd="0" presId="urn:microsoft.com/office/officeart/2005/8/layout/hProcess4"/>
    <dgm:cxn modelId="{D847D4D5-7A07-4176-A9C0-F129114BE155}" type="presParOf" srcId="{6B892068-FDD2-4713-AC26-0FFE82C7E1FB}" destId="{87EDB750-D00F-46D2-8190-427737B0DDE6}" srcOrd="1" destOrd="0" presId="urn:microsoft.com/office/officeart/2005/8/layout/hProcess4"/>
    <dgm:cxn modelId="{9884CA93-76C3-43AA-8B58-E3BA13874BEB}" type="presParOf" srcId="{6B892068-FDD2-4713-AC26-0FFE82C7E1FB}" destId="{F05214F7-AB9D-4D8F-9D43-01AC250890A3}" srcOrd="2" destOrd="0" presId="urn:microsoft.com/office/officeart/2005/8/layout/hProcess4"/>
    <dgm:cxn modelId="{3E3568B1-3CC0-401E-B25C-92DC9CE1910D}" type="presParOf" srcId="{6B892068-FDD2-4713-AC26-0FFE82C7E1FB}" destId="{53E82E43-5DC1-4A49-8E25-89129C22B78F}" srcOrd="3" destOrd="0" presId="urn:microsoft.com/office/officeart/2005/8/layout/hProcess4"/>
    <dgm:cxn modelId="{6D2ACC43-CF3D-438B-A2E2-1CD8CA9C87EE}" type="presParOf" srcId="{6B892068-FDD2-4713-AC26-0FFE82C7E1FB}" destId="{9D23087E-7DEB-4FC9-8363-ED546720CB69}"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9C8935-F5D5-45D1-8FAC-3DD15E3521E2}" type="doc">
      <dgm:prSet loTypeId="urn:microsoft.com/office/officeart/2005/8/layout/pyramid1" loCatId="pyramid" qsTypeId="urn:microsoft.com/office/officeart/2005/8/quickstyle/simple1" qsCatId="simple" csTypeId="urn:microsoft.com/office/officeart/2005/8/colors/colorful1#1" csCatId="colorful" phldr="1"/>
      <dgm:spPr/>
    </dgm:pt>
    <dgm:pt modelId="{E0F44A87-A142-4DD7-835C-64C97576FD4A}">
      <dgm:prSet phldrT="[Text]" custT="1"/>
      <dgm:spPr/>
      <dgm:t>
        <a:bodyPr/>
        <a:lstStyle/>
        <a:p>
          <a:r>
            <a:rPr lang="en-US" sz="2000" b="1" dirty="0" smtClean="0"/>
            <a:t>TEKNISI</a:t>
          </a:r>
          <a:endParaRPr lang="en-US" sz="2000" b="1" dirty="0"/>
        </a:p>
      </dgm:t>
    </dgm:pt>
    <dgm:pt modelId="{1D1011DB-1946-4691-87DF-CC727A8C05BB}" type="parTrans" cxnId="{9EF45516-9F24-4C95-A752-93A7FA1EAE09}">
      <dgm:prSet/>
      <dgm:spPr/>
      <dgm:t>
        <a:bodyPr/>
        <a:lstStyle/>
        <a:p>
          <a:endParaRPr lang="en-US" sz="3600"/>
        </a:p>
      </dgm:t>
    </dgm:pt>
    <dgm:pt modelId="{82A22917-C37B-4237-8B27-116BACF04FDE}" type="sibTrans" cxnId="{9EF45516-9F24-4C95-A752-93A7FA1EAE09}">
      <dgm:prSet/>
      <dgm:spPr/>
      <dgm:t>
        <a:bodyPr/>
        <a:lstStyle/>
        <a:p>
          <a:endParaRPr lang="en-US" sz="3600"/>
        </a:p>
      </dgm:t>
    </dgm:pt>
    <dgm:pt modelId="{DA9362B5-77C5-49E1-8C18-E291211C048D}">
      <dgm:prSet phldrT="[Text]" custT="1"/>
      <dgm:spPr/>
      <dgm:t>
        <a:bodyPr/>
        <a:lstStyle/>
        <a:p>
          <a:r>
            <a:rPr lang="en-US" sz="2000" b="1" dirty="0" smtClean="0"/>
            <a:t>JURU TEKNIK</a:t>
          </a:r>
          <a:endParaRPr lang="en-US" sz="2000" b="1" dirty="0"/>
        </a:p>
      </dgm:t>
    </dgm:pt>
    <dgm:pt modelId="{E75D7179-07C3-4D69-8955-EDD0F67D7467}" type="parTrans" cxnId="{66A4F504-7444-4E26-ACA5-ED6F3C1B6C44}">
      <dgm:prSet/>
      <dgm:spPr/>
      <dgm:t>
        <a:bodyPr/>
        <a:lstStyle/>
        <a:p>
          <a:endParaRPr lang="en-US" sz="3600"/>
        </a:p>
      </dgm:t>
    </dgm:pt>
    <dgm:pt modelId="{45379A24-5305-46F8-A22D-0361F1206DF1}" type="sibTrans" cxnId="{66A4F504-7444-4E26-ACA5-ED6F3C1B6C44}">
      <dgm:prSet/>
      <dgm:spPr/>
      <dgm:t>
        <a:bodyPr/>
        <a:lstStyle/>
        <a:p>
          <a:endParaRPr lang="en-US" sz="3600"/>
        </a:p>
      </dgm:t>
    </dgm:pt>
    <dgm:pt modelId="{3BEA856F-A9F0-4390-AF28-FE83444B534F}">
      <dgm:prSet phldrT="[Text]" custT="1"/>
      <dgm:spPr/>
      <dgm:t>
        <a:bodyPr/>
        <a:lstStyle/>
        <a:p>
          <a:r>
            <a:rPr lang="en-US" sz="3200" b="1" dirty="0" smtClean="0"/>
            <a:t>BURUH</a:t>
          </a:r>
          <a:endParaRPr lang="en-US" sz="3200" b="1" dirty="0"/>
        </a:p>
      </dgm:t>
    </dgm:pt>
    <dgm:pt modelId="{A10662CA-7FFC-4CF0-AEC8-AADC14FFAA9A}" type="parTrans" cxnId="{8D30F34C-970F-4E80-9855-925C916E28B6}">
      <dgm:prSet/>
      <dgm:spPr/>
      <dgm:t>
        <a:bodyPr/>
        <a:lstStyle/>
        <a:p>
          <a:endParaRPr lang="en-US" sz="3600"/>
        </a:p>
      </dgm:t>
    </dgm:pt>
    <dgm:pt modelId="{8405EB07-C552-4281-AE93-0DEC4FEEDB67}" type="sibTrans" cxnId="{8D30F34C-970F-4E80-9855-925C916E28B6}">
      <dgm:prSet/>
      <dgm:spPr/>
      <dgm:t>
        <a:bodyPr/>
        <a:lstStyle/>
        <a:p>
          <a:endParaRPr lang="en-US" sz="3600"/>
        </a:p>
      </dgm:t>
    </dgm:pt>
    <dgm:pt modelId="{7197116D-821C-4A3E-A038-A4A056A7EF48}">
      <dgm:prSet phldrT="[Text]" custT="1"/>
      <dgm:spPr/>
      <dgm:t>
        <a:bodyPr/>
        <a:lstStyle/>
        <a:p>
          <a:endParaRPr lang="en-US" sz="3600" dirty="0"/>
        </a:p>
      </dgm:t>
    </dgm:pt>
    <dgm:pt modelId="{70280D39-BB87-46CA-B78D-F1ED5B2DF245}" type="parTrans" cxnId="{FB1765BA-B7F5-479C-AA18-62DD86AF0B97}">
      <dgm:prSet/>
      <dgm:spPr/>
      <dgm:t>
        <a:bodyPr/>
        <a:lstStyle/>
        <a:p>
          <a:endParaRPr lang="en-US" sz="3600"/>
        </a:p>
      </dgm:t>
    </dgm:pt>
    <dgm:pt modelId="{6D22F6C4-B550-4824-866A-23C033B5A6D7}" type="sibTrans" cxnId="{FB1765BA-B7F5-479C-AA18-62DD86AF0B97}">
      <dgm:prSet/>
      <dgm:spPr/>
      <dgm:t>
        <a:bodyPr/>
        <a:lstStyle/>
        <a:p>
          <a:endParaRPr lang="en-US" sz="3600"/>
        </a:p>
      </dgm:t>
    </dgm:pt>
    <dgm:pt modelId="{0B24C15E-11E4-441D-8004-A8A9FAA63814}">
      <dgm:prSet phldrT="[Text]" custT="1"/>
      <dgm:spPr/>
      <dgm:t>
        <a:bodyPr/>
        <a:lstStyle/>
        <a:p>
          <a:r>
            <a:rPr lang="en-US" sz="2000" b="1" dirty="0" smtClean="0"/>
            <a:t>PEMBANTU JURU TEKNIK</a:t>
          </a:r>
          <a:endParaRPr lang="en-US" sz="2000" b="1" dirty="0"/>
        </a:p>
      </dgm:t>
    </dgm:pt>
    <dgm:pt modelId="{6372545F-74F4-4521-AFA2-13E4E0AFDA29}" type="parTrans" cxnId="{342CE2B8-E5D0-4519-9D8D-D5C8B89FFE47}">
      <dgm:prSet/>
      <dgm:spPr/>
      <dgm:t>
        <a:bodyPr/>
        <a:lstStyle/>
        <a:p>
          <a:endParaRPr lang="en-US"/>
        </a:p>
      </dgm:t>
    </dgm:pt>
    <dgm:pt modelId="{E6BD0DFE-15C6-4F7B-9887-EB0D4E042B39}" type="sibTrans" cxnId="{342CE2B8-E5D0-4519-9D8D-D5C8B89FFE47}">
      <dgm:prSet/>
      <dgm:spPr/>
      <dgm:t>
        <a:bodyPr/>
        <a:lstStyle/>
        <a:p>
          <a:endParaRPr lang="en-US"/>
        </a:p>
      </dgm:t>
    </dgm:pt>
    <dgm:pt modelId="{2CCB206E-311C-4433-BC08-14459F4EC3B6}" type="pres">
      <dgm:prSet presAssocID="{A79C8935-F5D5-45D1-8FAC-3DD15E3521E2}" presName="Name0" presStyleCnt="0">
        <dgm:presLayoutVars>
          <dgm:dir/>
          <dgm:animLvl val="lvl"/>
          <dgm:resizeHandles val="exact"/>
        </dgm:presLayoutVars>
      </dgm:prSet>
      <dgm:spPr/>
    </dgm:pt>
    <dgm:pt modelId="{9AF16809-B4EE-4EC9-B134-47D7718EEEB0}" type="pres">
      <dgm:prSet presAssocID="{7197116D-821C-4A3E-A038-A4A056A7EF48}" presName="Name8" presStyleCnt="0"/>
      <dgm:spPr/>
    </dgm:pt>
    <dgm:pt modelId="{C41443E0-3E9E-4C9A-B187-F8D03BBB9CAA}" type="pres">
      <dgm:prSet presAssocID="{7197116D-821C-4A3E-A038-A4A056A7EF48}" presName="level" presStyleLbl="node1" presStyleIdx="0" presStyleCnt="5">
        <dgm:presLayoutVars>
          <dgm:chMax val="1"/>
          <dgm:bulletEnabled val="1"/>
        </dgm:presLayoutVars>
      </dgm:prSet>
      <dgm:spPr/>
      <dgm:t>
        <a:bodyPr/>
        <a:lstStyle/>
        <a:p>
          <a:endParaRPr lang="en-US"/>
        </a:p>
      </dgm:t>
    </dgm:pt>
    <dgm:pt modelId="{08229F3F-743F-43AA-87AD-2FE9E9C74785}" type="pres">
      <dgm:prSet presAssocID="{7197116D-821C-4A3E-A038-A4A056A7EF48}" presName="levelTx" presStyleLbl="revTx" presStyleIdx="0" presStyleCnt="0">
        <dgm:presLayoutVars>
          <dgm:chMax val="1"/>
          <dgm:bulletEnabled val="1"/>
        </dgm:presLayoutVars>
      </dgm:prSet>
      <dgm:spPr/>
      <dgm:t>
        <a:bodyPr/>
        <a:lstStyle/>
        <a:p>
          <a:endParaRPr lang="en-US"/>
        </a:p>
      </dgm:t>
    </dgm:pt>
    <dgm:pt modelId="{0EFB989A-BA25-4E7C-A824-4C79630AB601}" type="pres">
      <dgm:prSet presAssocID="{E0F44A87-A142-4DD7-835C-64C97576FD4A}" presName="Name8" presStyleCnt="0"/>
      <dgm:spPr/>
    </dgm:pt>
    <dgm:pt modelId="{AC638FC1-2D7D-4280-962F-CF585B55A9B1}" type="pres">
      <dgm:prSet presAssocID="{E0F44A87-A142-4DD7-835C-64C97576FD4A}" presName="level" presStyleLbl="node1" presStyleIdx="1" presStyleCnt="5">
        <dgm:presLayoutVars>
          <dgm:chMax val="1"/>
          <dgm:bulletEnabled val="1"/>
        </dgm:presLayoutVars>
      </dgm:prSet>
      <dgm:spPr/>
      <dgm:t>
        <a:bodyPr/>
        <a:lstStyle/>
        <a:p>
          <a:endParaRPr lang="en-US"/>
        </a:p>
      </dgm:t>
    </dgm:pt>
    <dgm:pt modelId="{FD27E941-3777-4A10-9583-C287BE8AAB90}" type="pres">
      <dgm:prSet presAssocID="{E0F44A87-A142-4DD7-835C-64C97576FD4A}" presName="levelTx" presStyleLbl="revTx" presStyleIdx="0" presStyleCnt="0">
        <dgm:presLayoutVars>
          <dgm:chMax val="1"/>
          <dgm:bulletEnabled val="1"/>
        </dgm:presLayoutVars>
      </dgm:prSet>
      <dgm:spPr/>
      <dgm:t>
        <a:bodyPr/>
        <a:lstStyle/>
        <a:p>
          <a:endParaRPr lang="en-US"/>
        </a:p>
      </dgm:t>
    </dgm:pt>
    <dgm:pt modelId="{2682C477-9E2E-4BA6-A2F1-5532F7A98337}" type="pres">
      <dgm:prSet presAssocID="{DA9362B5-77C5-49E1-8C18-E291211C048D}" presName="Name8" presStyleCnt="0"/>
      <dgm:spPr/>
    </dgm:pt>
    <dgm:pt modelId="{34353C01-641B-4EA3-B2FB-78411AD7B3B3}" type="pres">
      <dgm:prSet presAssocID="{DA9362B5-77C5-49E1-8C18-E291211C048D}" presName="level" presStyleLbl="node1" presStyleIdx="2" presStyleCnt="5">
        <dgm:presLayoutVars>
          <dgm:chMax val="1"/>
          <dgm:bulletEnabled val="1"/>
        </dgm:presLayoutVars>
      </dgm:prSet>
      <dgm:spPr/>
      <dgm:t>
        <a:bodyPr/>
        <a:lstStyle/>
        <a:p>
          <a:endParaRPr lang="en-US"/>
        </a:p>
      </dgm:t>
    </dgm:pt>
    <dgm:pt modelId="{F9C15F2F-C799-46DE-9603-CC7ADC605527}" type="pres">
      <dgm:prSet presAssocID="{DA9362B5-77C5-49E1-8C18-E291211C048D}" presName="levelTx" presStyleLbl="revTx" presStyleIdx="0" presStyleCnt="0">
        <dgm:presLayoutVars>
          <dgm:chMax val="1"/>
          <dgm:bulletEnabled val="1"/>
        </dgm:presLayoutVars>
      </dgm:prSet>
      <dgm:spPr/>
      <dgm:t>
        <a:bodyPr/>
        <a:lstStyle/>
        <a:p>
          <a:endParaRPr lang="en-US"/>
        </a:p>
      </dgm:t>
    </dgm:pt>
    <dgm:pt modelId="{C1E1B345-6EE5-431E-BDD3-6351229D87D6}" type="pres">
      <dgm:prSet presAssocID="{0B24C15E-11E4-441D-8004-A8A9FAA63814}" presName="Name8" presStyleCnt="0"/>
      <dgm:spPr/>
    </dgm:pt>
    <dgm:pt modelId="{F01EE14E-593A-47E5-9655-6AA97946ACCF}" type="pres">
      <dgm:prSet presAssocID="{0B24C15E-11E4-441D-8004-A8A9FAA63814}" presName="level" presStyleLbl="node1" presStyleIdx="3" presStyleCnt="5">
        <dgm:presLayoutVars>
          <dgm:chMax val="1"/>
          <dgm:bulletEnabled val="1"/>
        </dgm:presLayoutVars>
      </dgm:prSet>
      <dgm:spPr/>
      <dgm:t>
        <a:bodyPr/>
        <a:lstStyle/>
        <a:p>
          <a:endParaRPr lang="en-US"/>
        </a:p>
      </dgm:t>
    </dgm:pt>
    <dgm:pt modelId="{8ADB1C29-068F-49B2-9875-7C0A1518A040}" type="pres">
      <dgm:prSet presAssocID="{0B24C15E-11E4-441D-8004-A8A9FAA63814}" presName="levelTx" presStyleLbl="revTx" presStyleIdx="0" presStyleCnt="0">
        <dgm:presLayoutVars>
          <dgm:chMax val="1"/>
          <dgm:bulletEnabled val="1"/>
        </dgm:presLayoutVars>
      </dgm:prSet>
      <dgm:spPr/>
      <dgm:t>
        <a:bodyPr/>
        <a:lstStyle/>
        <a:p>
          <a:endParaRPr lang="en-US"/>
        </a:p>
      </dgm:t>
    </dgm:pt>
    <dgm:pt modelId="{6030BFB0-504B-42B5-92E5-DFE64ACD0C89}" type="pres">
      <dgm:prSet presAssocID="{3BEA856F-A9F0-4390-AF28-FE83444B534F}" presName="Name8" presStyleCnt="0"/>
      <dgm:spPr/>
    </dgm:pt>
    <dgm:pt modelId="{84F13CC7-8E99-4C1A-80A9-CD8C230AB144}" type="pres">
      <dgm:prSet presAssocID="{3BEA856F-A9F0-4390-AF28-FE83444B534F}" presName="level" presStyleLbl="node1" presStyleIdx="4" presStyleCnt="5">
        <dgm:presLayoutVars>
          <dgm:chMax val="1"/>
          <dgm:bulletEnabled val="1"/>
        </dgm:presLayoutVars>
      </dgm:prSet>
      <dgm:spPr/>
      <dgm:t>
        <a:bodyPr/>
        <a:lstStyle/>
        <a:p>
          <a:endParaRPr lang="en-US"/>
        </a:p>
      </dgm:t>
    </dgm:pt>
    <dgm:pt modelId="{3A60BAE9-2FDA-4C79-B339-2DA518993416}" type="pres">
      <dgm:prSet presAssocID="{3BEA856F-A9F0-4390-AF28-FE83444B534F}" presName="levelTx" presStyleLbl="revTx" presStyleIdx="0" presStyleCnt="0">
        <dgm:presLayoutVars>
          <dgm:chMax val="1"/>
          <dgm:bulletEnabled val="1"/>
        </dgm:presLayoutVars>
      </dgm:prSet>
      <dgm:spPr/>
      <dgm:t>
        <a:bodyPr/>
        <a:lstStyle/>
        <a:p>
          <a:endParaRPr lang="en-US"/>
        </a:p>
      </dgm:t>
    </dgm:pt>
  </dgm:ptLst>
  <dgm:cxnLst>
    <dgm:cxn modelId="{FB1765BA-B7F5-479C-AA18-62DD86AF0B97}" srcId="{A79C8935-F5D5-45D1-8FAC-3DD15E3521E2}" destId="{7197116D-821C-4A3E-A038-A4A056A7EF48}" srcOrd="0" destOrd="0" parTransId="{70280D39-BB87-46CA-B78D-F1ED5B2DF245}" sibTransId="{6D22F6C4-B550-4824-866A-23C033B5A6D7}"/>
    <dgm:cxn modelId="{46864C62-E8E0-467D-9FC7-70D26A87B3C5}" type="presOf" srcId="{DA9362B5-77C5-49E1-8C18-E291211C048D}" destId="{F9C15F2F-C799-46DE-9603-CC7ADC605527}" srcOrd="1" destOrd="0" presId="urn:microsoft.com/office/officeart/2005/8/layout/pyramid1"/>
    <dgm:cxn modelId="{342CE2B8-E5D0-4519-9D8D-D5C8B89FFE47}" srcId="{A79C8935-F5D5-45D1-8FAC-3DD15E3521E2}" destId="{0B24C15E-11E4-441D-8004-A8A9FAA63814}" srcOrd="3" destOrd="0" parTransId="{6372545F-74F4-4521-AFA2-13E4E0AFDA29}" sibTransId="{E6BD0DFE-15C6-4F7B-9887-EB0D4E042B39}"/>
    <dgm:cxn modelId="{2BAB2D15-C42B-4124-BD68-8E8B83910D77}" type="presOf" srcId="{0B24C15E-11E4-441D-8004-A8A9FAA63814}" destId="{8ADB1C29-068F-49B2-9875-7C0A1518A040}" srcOrd="1" destOrd="0" presId="urn:microsoft.com/office/officeart/2005/8/layout/pyramid1"/>
    <dgm:cxn modelId="{99F654CE-ED75-4538-9DD2-7F8C960131CD}" type="presOf" srcId="{E0F44A87-A142-4DD7-835C-64C97576FD4A}" destId="{AC638FC1-2D7D-4280-962F-CF585B55A9B1}" srcOrd="0" destOrd="0" presId="urn:microsoft.com/office/officeart/2005/8/layout/pyramid1"/>
    <dgm:cxn modelId="{C3FACC4F-EA52-4BB5-8130-411F0437DB49}" type="presOf" srcId="{3BEA856F-A9F0-4390-AF28-FE83444B534F}" destId="{3A60BAE9-2FDA-4C79-B339-2DA518993416}" srcOrd="1" destOrd="0" presId="urn:microsoft.com/office/officeart/2005/8/layout/pyramid1"/>
    <dgm:cxn modelId="{7DF8EE72-9207-4145-8A33-EEB592A04B42}" type="presOf" srcId="{0B24C15E-11E4-441D-8004-A8A9FAA63814}" destId="{F01EE14E-593A-47E5-9655-6AA97946ACCF}" srcOrd="0" destOrd="0" presId="urn:microsoft.com/office/officeart/2005/8/layout/pyramid1"/>
    <dgm:cxn modelId="{0F13C29B-EE6B-4318-A3BE-498F6D19198B}" type="presOf" srcId="{E0F44A87-A142-4DD7-835C-64C97576FD4A}" destId="{FD27E941-3777-4A10-9583-C287BE8AAB90}" srcOrd="1" destOrd="0" presId="urn:microsoft.com/office/officeart/2005/8/layout/pyramid1"/>
    <dgm:cxn modelId="{8D30F34C-970F-4E80-9855-925C916E28B6}" srcId="{A79C8935-F5D5-45D1-8FAC-3DD15E3521E2}" destId="{3BEA856F-A9F0-4390-AF28-FE83444B534F}" srcOrd="4" destOrd="0" parTransId="{A10662CA-7FFC-4CF0-AEC8-AADC14FFAA9A}" sibTransId="{8405EB07-C552-4281-AE93-0DEC4FEEDB67}"/>
    <dgm:cxn modelId="{AED4D868-4F3A-43C0-BA2E-D61518AFFEA9}" type="presOf" srcId="{7197116D-821C-4A3E-A038-A4A056A7EF48}" destId="{C41443E0-3E9E-4C9A-B187-F8D03BBB9CAA}" srcOrd="0" destOrd="0" presId="urn:microsoft.com/office/officeart/2005/8/layout/pyramid1"/>
    <dgm:cxn modelId="{634FDB81-A892-4AA9-894D-8929FA7797A2}" type="presOf" srcId="{DA9362B5-77C5-49E1-8C18-E291211C048D}" destId="{34353C01-641B-4EA3-B2FB-78411AD7B3B3}" srcOrd="0" destOrd="0" presId="urn:microsoft.com/office/officeart/2005/8/layout/pyramid1"/>
    <dgm:cxn modelId="{BB364FE3-7497-4B61-BE38-E7810F78F2A6}" type="presOf" srcId="{A79C8935-F5D5-45D1-8FAC-3DD15E3521E2}" destId="{2CCB206E-311C-4433-BC08-14459F4EC3B6}" srcOrd="0" destOrd="0" presId="urn:microsoft.com/office/officeart/2005/8/layout/pyramid1"/>
    <dgm:cxn modelId="{9EF45516-9F24-4C95-A752-93A7FA1EAE09}" srcId="{A79C8935-F5D5-45D1-8FAC-3DD15E3521E2}" destId="{E0F44A87-A142-4DD7-835C-64C97576FD4A}" srcOrd="1" destOrd="0" parTransId="{1D1011DB-1946-4691-87DF-CC727A8C05BB}" sibTransId="{82A22917-C37B-4237-8B27-116BACF04FDE}"/>
    <dgm:cxn modelId="{124A1917-46B9-4B4E-A3B0-49E069433320}" type="presOf" srcId="{7197116D-821C-4A3E-A038-A4A056A7EF48}" destId="{08229F3F-743F-43AA-87AD-2FE9E9C74785}" srcOrd="1" destOrd="0" presId="urn:microsoft.com/office/officeart/2005/8/layout/pyramid1"/>
    <dgm:cxn modelId="{5EF32415-DD63-4969-BB70-CCEE27909F3D}" type="presOf" srcId="{3BEA856F-A9F0-4390-AF28-FE83444B534F}" destId="{84F13CC7-8E99-4C1A-80A9-CD8C230AB144}" srcOrd="0" destOrd="0" presId="urn:microsoft.com/office/officeart/2005/8/layout/pyramid1"/>
    <dgm:cxn modelId="{66A4F504-7444-4E26-ACA5-ED6F3C1B6C44}" srcId="{A79C8935-F5D5-45D1-8FAC-3DD15E3521E2}" destId="{DA9362B5-77C5-49E1-8C18-E291211C048D}" srcOrd="2" destOrd="0" parTransId="{E75D7179-07C3-4D69-8955-EDD0F67D7467}" sibTransId="{45379A24-5305-46F8-A22D-0361F1206DF1}"/>
    <dgm:cxn modelId="{0BE92907-806F-40C9-ACAE-2C9958F2CEBF}" type="presParOf" srcId="{2CCB206E-311C-4433-BC08-14459F4EC3B6}" destId="{9AF16809-B4EE-4EC9-B134-47D7718EEEB0}" srcOrd="0" destOrd="0" presId="urn:microsoft.com/office/officeart/2005/8/layout/pyramid1"/>
    <dgm:cxn modelId="{4273FDAB-4BEB-4407-AAFB-F66B34BEA8CE}" type="presParOf" srcId="{9AF16809-B4EE-4EC9-B134-47D7718EEEB0}" destId="{C41443E0-3E9E-4C9A-B187-F8D03BBB9CAA}" srcOrd="0" destOrd="0" presId="urn:microsoft.com/office/officeart/2005/8/layout/pyramid1"/>
    <dgm:cxn modelId="{F37F0C8A-4155-46A6-AFEB-99B2EEBDA36A}" type="presParOf" srcId="{9AF16809-B4EE-4EC9-B134-47D7718EEEB0}" destId="{08229F3F-743F-43AA-87AD-2FE9E9C74785}" srcOrd="1" destOrd="0" presId="urn:microsoft.com/office/officeart/2005/8/layout/pyramid1"/>
    <dgm:cxn modelId="{E6DA97A6-A8B9-4133-A147-EECF662761DE}" type="presParOf" srcId="{2CCB206E-311C-4433-BC08-14459F4EC3B6}" destId="{0EFB989A-BA25-4E7C-A824-4C79630AB601}" srcOrd="1" destOrd="0" presId="urn:microsoft.com/office/officeart/2005/8/layout/pyramid1"/>
    <dgm:cxn modelId="{228E4D6E-2985-4A8C-A6A2-B4AA75C3F478}" type="presParOf" srcId="{0EFB989A-BA25-4E7C-A824-4C79630AB601}" destId="{AC638FC1-2D7D-4280-962F-CF585B55A9B1}" srcOrd="0" destOrd="0" presId="urn:microsoft.com/office/officeart/2005/8/layout/pyramid1"/>
    <dgm:cxn modelId="{2B7875B6-9F1D-4765-B0DA-CED4C44D0B88}" type="presParOf" srcId="{0EFB989A-BA25-4E7C-A824-4C79630AB601}" destId="{FD27E941-3777-4A10-9583-C287BE8AAB90}" srcOrd="1" destOrd="0" presId="urn:microsoft.com/office/officeart/2005/8/layout/pyramid1"/>
    <dgm:cxn modelId="{0032E5CB-A604-47D6-8F68-C0BB3947F1ED}" type="presParOf" srcId="{2CCB206E-311C-4433-BC08-14459F4EC3B6}" destId="{2682C477-9E2E-4BA6-A2F1-5532F7A98337}" srcOrd="2" destOrd="0" presId="urn:microsoft.com/office/officeart/2005/8/layout/pyramid1"/>
    <dgm:cxn modelId="{E6F0E220-F8F3-42D2-A243-A68A1A1272FF}" type="presParOf" srcId="{2682C477-9E2E-4BA6-A2F1-5532F7A98337}" destId="{34353C01-641B-4EA3-B2FB-78411AD7B3B3}" srcOrd="0" destOrd="0" presId="urn:microsoft.com/office/officeart/2005/8/layout/pyramid1"/>
    <dgm:cxn modelId="{75FB768F-C9F7-4638-99A8-A8F3150D02CA}" type="presParOf" srcId="{2682C477-9E2E-4BA6-A2F1-5532F7A98337}" destId="{F9C15F2F-C799-46DE-9603-CC7ADC605527}" srcOrd="1" destOrd="0" presId="urn:microsoft.com/office/officeart/2005/8/layout/pyramid1"/>
    <dgm:cxn modelId="{803631B4-7AAB-4B4E-B416-2CE1F5D8A0AD}" type="presParOf" srcId="{2CCB206E-311C-4433-BC08-14459F4EC3B6}" destId="{C1E1B345-6EE5-431E-BDD3-6351229D87D6}" srcOrd="3" destOrd="0" presId="urn:microsoft.com/office/officeart/2005/8/layout/pyramid1"/>
    <dgm:cxn modelId="{6950BD43-14FD-4C9A-960B-6583560194DE}" type="presParOf" srcId="{C1E1B345-6EE5-431E-BDD3-6351229D87D6}" destId="{F01EE14E-593A-47E5-9655-6AA97946ACCF}" srcOrd="0" destOrd="0" presId="urn:microsoft.com/office/officeart/2005/8/layout/pyramid1"/>
    <dgm:cxn modelId="{83A4EB75-8AF1-45B3-BD3F-664C0F6625BF}" type="presParOf" srcId="{C1E1B345-6EE5-431E-BDD3-6351229D87D6}" destId="{8ADB1C29-068F-49B2-9875-7C0A1518A040}" srcOrd="1" destOrd="0" presId="urn:microsoft.com/office/officeart/2005/8/layout/pyramid1"/>
    <dgm:cxn modelId="{5DB23EDB-19CE-4C5E-8D4D-C11D7A8CE643}" type="presParOf" srcId="{2CCB206E-311C-4433-BC08-14459F4EC3B6}" destId="{6030BFB0-504B-42B5-92E5-DFE64ACD0C89}" srcOrd="4" destOrd="0" presId="urn:microsoft.com/office/officeart/2005/8/layout/pyramid1"/>
    <dgm:cxn modelId="{329F7352-8FCB-42FF-816A-B87A1F56D657}" type="presParOf" srcId="{6030BFB0-504B-42B5-92E5-DFE64ACD0C89}" destId="{84F13CC7-8E99-4C1A-80A9-CD8C230AB144}" srcOrd="0" destOrd="0" presId="urn:microsoft.com/office/officeart/2005/8/layout/pyramid1"/>
    <dgm:cxn modelId="{C82C450B-02AF-483C-ADE3-77FC06EF59CC}" type="presParOf" srcId="{6030BFB0-504B-42B5-92E5-DFE64ACD0C89}" destId="{3A60BAE9-2FDA-4C79-B339-2DA518993416}"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CE1110-3A81-424B-A044-9EC76DC11D53}" type="doc">
      <dgm:prSet loTypeId="urn:microsoft.com/office/officeart/2005/8/layout/process3" loCatId="process" qsTypeId="urn:microsoft.com/office/officeart/2005/8/quickstyle/simple3" qsCatId="simple" csTypeId="urn:microsoft.com/office/officeart/2005/8/colors/accent1_2" csCatId="accent1" phldr="1"/>
      <dgm:spPr/>
      <dgm:t>
        <a:bodyPr/>
        <a:lstStyle/>
        <a:p>
          <a:endParaRPr lang="en-US"/>
        </a:p>
      </dgm:t>
    </dgm:pt>
    <dgm:pt modelId="{F7172BA1-552B-4375-A446-EE051EBDED62}">
      <dgm:prSet phldrT="[Text]" custT="1"/>
      <dgm:spPr/>
      <dgm:t>
        <a:bodyPr/>
        <a:lstStyle/>
        <a:p>
          <a:r>
            <a:rPr lang="en-US" sz="1050" b="1" dirty="0" err="1" smtClean="0"/>
            <a:t>Masyakarat</a:t>
          </a:r>
          <a:r>
            <a:rPr lang="en-US" sz="1050" b="1" dirty="0" smtClean="0"/>
            <a:t>  </a:t>
          </a:r>
        </a:p>
        <a:p>
          <a:r>
            <a:rPr lang="en-US" sz="1050" b="1" dirty="0" err="1" smtClean="0"/>
            <a:t>Ekonomi</a:t>
          </a:r>
          <a:r>
            <a:rPr lang="en-US" sz="1050" b="1" dirty="0" smtClean="0"/>
            <a:t> A</a:t>
          </a:r>
          <a:r>
            <a:rPr lang="id-ID" sz="1050" b="1" dirty="0" smtClean="0"/>
            <a:t>SEAN</a:t>
          </a:r>
          <a:endParaRPr lang="en-US" sz="1050" b="1" dirty="0"/>
        </a:p>
      </dgm:t>
    </dgm:pt>
    <dgm:pt modelId="{16A34B5D-907E-46E7-88FC-327DAD87481A}" type="parTrans" cxnId="{6194D829-F8A7-483B-9DF4-37BD22E167BE}">
      <dgm:prSet/>
      <dgm:spPr/>
      <dgm:t>
        <a:bodyPr/>
        <a:lstStyle/>
        <a:p>
          <a:endParaRPr lang="en-US" b="1"/>
        </a:p>
      </dgm:t>
    </dgm:pt>
    <dgm:pt modelId="{EFB03EBA-2562-4581-9593-B50B2667AD4D}" type="sibTrans" cxnId="{6194D829-F8A7-483B-9DF4-37BD22E167BE}">
      <dgm:prSet/>
      <dgm:spPr/>
      <dgm:t>
        <a:bodyPr/>
        <a:lstStyle/>
        <a:p>
          <a:endParaRPr lang="en-US" b="1"/>
        </a:p>
      </dgm:t>
    </dgm:pt>
    <dgm:pt modelId="{847FC666-B2B2-4FA3-AD9F-2DD6047D6779}">
      <dgm:prSet phldrT="[Text]" custT="1"/>
      <dgm:spPr/>
      <dgm:t>
        <a:bodyPr/>
        <a:lstStyle/>
        <a:p>
          <a:r>
            <a:rPr lang="en-US" sz="1400" b="1" dirty="0" smtClean="0"/>
            <a:t>MEA </a:t>
          </a:r>
          <a:r>
            <a:rPr lang="en-US" sz="1400" b="1" dirty="0" err="1" smtClean="0"/>
            <a:t>tidak</a:t>
          </a:r>
          <a:r>
            <a:rPr lang="en-US" sz="1400" b="1" dirty="0" smtClean="0"/>
            <a:t> </a:t>
          </a:r>
          <a:r>
            <a:rPr lang="en-US" sz="1400" b="1" dirty="0" err="1" smtClean="0"/>
            <a:t>hanya</a:t>
          </a:r>
          <a:r>
            <a:rPr lang="en-US" sz="1400" b="1" dirty="0" smtClean="0"/>
            <a:t> </a:t>
          </a:r>
          <a:r>
            <a:rPr lang="en-US" sz="1400" b="1" dirty="0" err="1" smtClean="0"/>
            <a:t>membuka</a:t>
          </a:r>
          <a:r>
            <a:rPr lang="en-US" sz="1400" b="1" dirty="0" smtClean="0"/>
            <a:t> </a:t>
          </a:r>
          <a:r>
            <a:rPr lang="en-US" sz="1400" b="1" dirty="0" err="1" smtClean="0"/>
            <a:t>arus</a:t>
          </a:r>
          <a:r>
            <a:rPr lang="en-US" sz="1400" b="1" dirty="0" smtClean="0"/>
            <a:t> </a:t>
          </a:r>
          <a:r>
            <a:rPr lang="en-US" sz="1400" b="1" dirty="0" err="1" smtClean="0"/>
            <a:t>perdagangan</a:t>
          </a:r>
          <a:r>
            <a:rPr lang="en-US" sz="1400" b="1" dirty="0" smtClean="0"/>
            <a:t> </a:t>
          </a:r>
          <a:r>
            <a:rPr lang="en-US" sz="1400" b="1" dirty="0" err="1" smtClean="0"/>
            <a:t>barang</a:t>
          </a:r>
          <a:r>
            <a:rPr lang="en-US" sz="1400" b="1" dirty="0" smtClean="0"/>
            <a:t> </a:t>
          </a:r>
          <a:r>
            <a:rPr lang="en-US" sz="1400" b="1" dirty="0" err="1" smtClean="0"/>
            <a:t>dan</a:t>
          </a:r>
          <a:r>
            <a:rPr lang="en-US" sz="1400" b="1" dirty="0" smtClean="0"/>
            <a:t> </a:t>
          </a:r>
          <a:r>
            <a:rPr lang="en-US" sz="1400" b="1" dirty="0" err="1" smtClean="0"/>
            <a:t>jasa</a:t>
          </a:r>
          <a:r>
            <a:rPr lang="en-US" sz="1400" b="1" dirty="0" smtClean="0"/>
            <a:t> </a:t>
          </a:r>
          <a:r>
            <a:rPr lang="en-US" sz="1400" b="1" dirty="0" err="1" smtClean="0"/>
            <a:t>tetapi</a:t>
          </a:r>
          <a:r>
            <a:rPr lang="en-US" sz="1400" b="1" dirty="0" smtClean="0"/>
            <a:t> </a:t>
          </a:r>
          <a:r>
            <a:rPr lang="en-US" sz="1400" b="1" dirty="0" err="1" smtClean="0"/>
            <a:t>juga</a:t>
          </a:r>
          <a:r>
            <a:rPr lang="en-US" sz="1400" b="1" dirty="0" smtClean="0"/>
            <a:t> </a:t>
          </a:r>
          <a:r>
            <a:rPr lang="en-US" sz="1400" b="1" dirty="0" err="1" smtClean="0"/>
            <a:t>pasar</a:t>
          </a:r>
          <a:r>
            <a:rPr lang="en-US" sz="1400" b="1" dirty="0" smtClean="0"/>
            <a:t> </a:t>
          </a:r>
          <a:r>
            <a:rPr lang="en-US" sz="1400" b="1" dirty="0" err="1" smtClean="0"/>
            <a:t>tenaga</a:t>
          </a:r>
          <a:r>
            <a:rPr lang="en-US" sz="1400" b="1" dirty="0" smtClean="0"/>
            <a:t> </a:t>
          </a:r>
          <a:r>
            <a:rPr lang="en-US" sz="1400" b="1" dirty="0" err="1" smtClean="0"/>
            <a:t>kerja</a:t>
          </a:r>
          <a:endParaRPr lang="en-US" sz="1400" b="1" dirty="0"/>
        </a:p>
      </dgm:t>
    </dgm:pt>
    <dgm:pt modelId="{B336294E-D301-4B5F-A909-09F4497D12F5}" type="parTrans" cxnId="{A8F7C7E3-AD6F-4B8E-A299-0208942CEA40}">
      <dgm:prSet/>
      <dgm:spPr/>
      <dgm:t>
        <a:bodyPr/>
        <a:lstStyle/>
        <a:p>
          <a:endParaRPr lang="en-US" b="1"/>
        </a:p>
      </dgm:t>
    </dgm:pt>
    <dgm:pt modelId="{0C786BD7-EAEA-4C28-AC25-73BC8695B5E2}" type="sibTrans" cxnId="{A8F7C7E3-AD6F-4B8E-A299-0208942CEA40}">
      <dgm:prSet/>
      <dgm:spPr/>
      <dgm:t>
        <a:bodyPr/>
        <a:lstStyle/>
        <a:p>
          <a:endParaRPr lang="en-US" b="1"/>
        </a:p>
      </dgm:t>
    </dgm:pt>
    <dgm:pt modelId="{75F3A053-BC0B-4EDB-87F5-ACF93ACDEAB0}">
      <dgm:prSet phldrT="[Text]"/>
      <dgm:spPr/>
      <dgm:t>
        <a:bodyPr/>
        <a:lstStyle/>
        <a:p>
          <a:r>
            <a:rPr lang="en-US" b="1" dirty="0" smtClean="0"/>
            <a:t>ILO 2015  : </a:t>
          </a:r>
          <a:r>
            <a:rPr lang="en-US" b="1" dirty="0" err="1" smtClean="0"/>
            <a:t>kenaikan</a:t>
          </a:r>
          <a:r>
            <a:rPr lang="en-US" b="1" dirty="0" smtClean="0"/>
            <a:t> </a:t>
          </a:r>
          <a:r>
            <a:rPr lang="en-US" b="1" dirty="0" err="1" smtClean="0"/>
            <a:t>permintaan</a:t>
          </a:r>
          <a:r>
            <a:rPr lang="en-US" b="1" dirty="0" smtClean="0"/>
            <a:t> </a:t>
          </a:r>
          <a:r>
            <a:rPr lang="en-US" b="1" dirty="0" err="1" smtClean="0"/>
            <a:t>tenaga</a:t>
          </a:r>
          <a:r>
            <a:rPr lang="en-US" b="1" dirty="0" smtClean="0"/>
            <a:t> </a:t>
          </a:r>
          <a:r>
            <a:rPr lang="en-US" b="1" dirty="0" err="1" smtClean="0"/>
            <a:t>kerja</a:t>
          </a:r>
          <a:r>
            <a:rPr lang="en-US" b="1" dirty="0" smtClean="0"/>
            <a:t> </a:t>
          </a:r>
          <a:endParaRPr lang="en-US" b="1" dirty="0"/>
        </a:p>
      </dgm:t>
    </dgm:pt>
    <dgm:pt modelId="{80A8CEB8-15B8-4C0F-816E-50D84F20CC78}" type="parTrans" cxnId="{66EC79DA-5784-4C62-AC6C-AD980E3A751C}">
      <dgm:prSet/>
      <dgm:spPr/>
      <dgm:t>
        <a:bodyPr/>
        <a:lstStyle/>
        <a:p>
          <a:endParaRPr lang="en-US" b="1"/>
        </a:p>
      </dgm:t>
    </dgm:pt>
    <dgm:pt modelId="{E36BB6DC-466E-4245-AFB7-F41F85DCC1FE}" type="sibTrans" cxnId="{66EC79DA-5784-4C62-AC6C-AD980E3A751C}">
      <dgm:prSet/>
      <dgm:spPr/>
      <dgm:t>
        <a:bodyPr/>
        <a:lstStyle/>
        <a:p>
          <a:endParaRPr lang="en-US" b="1"/>
        </a:p>
      </dgm:t>
    </dgm:pt>
    <dgm:pt modelId="{F0426B10-DCF0-47FE-A862-BD7E4AB82281}">
      <dgm:prSet phldrT="[Text]" custT="1"/>
      <dgm:spPr/>
      <dgm:t>
        <a:bodyPr/>
        <a:lstStyle/>
        <a:p>
          <a:r>
            <a:rPr lang="en-US" sz="1400" b="1" dirty="0" err="1" smtClean="0"/>
            <a:t>Tenaga</a:t>
          </a:r>
          <a:r>
            <a:rPr lang="en-US" sz="1400" b="1" dirty="0" smtClean="0"/>
            <a:t> </a:t>
          </a:r>
          <a:r>
            <a:rPr lang="en-US" sz="1400" b="1" dirty="0" err="1" smtClean="0"/>
            <a:t>kerja</a:t>
          </a:r>
          <a:r>
            <a:rPr lang="en-US" sz="1400" b="1" dirty="0" smtClean="0"/>
            <a:t> </a:t>
          </a:r>
          <a:r>
            <a:rPr lang="en-US" sz="1400" b="1" dirty="0" err="1" smtClean="0"/>
            <a:t>profesional</a:t>
          </a:r>
          <a:r>
            <a:rPr lang="en-US" sz="1400" b="1" dirty="0" smtClean="0"/>
            <a:t> </a:t>
          </a:r>
          <a:r>
            <a:rPr lang="en-US" sz="1400" b="1" dirty="0" err="1" smtClean="0"/>
            <a:t>naik</a:t>
          </a:r>
          <a:r>
            <a:rPr lang="en-US" sz="1400" b="1" dirty="0" smtClean="0"/>
            <a:t> 41% (14 </a:t>
          </a:r>
          <a:r>
            <a:rPr lang="en-US" sz="1400" b="1" dirty="0" err="1" smtClean="0"/>
            <a:t>jt</a:t>
          </a:r>
          <a:r>
            <a:rPr lang="en-US" sz="1400" b="1" dirty="0" smtClean="0"/>
            <a:t>) *</a:t>
          </a:r>
          <a:endParaRPr lang="en-US" sz="1400" b="1" dirty="0"/>
        </a:p>
      </dgm:t>
    </dgm:pt>
    <dgm:pt modelId="{2C11BFEC-612A-4D15-BB83-65788613F4F5}" type="parTrans" cxnId="{DF946936-5712-420A-8010-7EDA9B1EFA96}">
      <dgm:prSet/>
      <dgm:spPr/>
      <dgm:t>
        <a:bodyPr/>
        <a:lstStyle/>
        <a:p>
          <a:endParaRPr lang="en-US" b="1"/>
        </a:p>
      </dgm:t>
    </dgm:pt>
    <dgm:pt modelId="{25E50655-685B-4C85-B8E9-E08B3A133F9F}" type="sibTrans" cxnId="{DF946936-5712-420A-8010-7EDA9B1EFA96}">
      <dgm:prSet/>
      <dgm:spPr/>
      <dgm:t>
        <a:bodyPr/>
        <a:lstStyle/>
        <a:p>
          <a:endParaRPr lang="en-US" b="1"/>
        </a:p>
      </dgm:t>
    </dgm:pt>
    <dgm:pt modelId="{8E81687C-1902-4A9E-9C2F-CCA6EEED7CFB}">
      <dgm:prSet phldrT="[Text]"/>
      <dgm:spPr/>
      <dgm:t>
        <a:bodyPr/>
        <a:lstStyle/>
        <a:p>
          <a:r>
            <a:rPr lang="en-US" b="1" dirty="0" err="1" smtClean="0"/>
            <a:t>Kebutuhan</a:t>
          </a:r>
          <a:r>
            <a:rPr lang="en-US" b="1" dirty="0" smtClean="0"/>
            <a:t> </a:t>
          </a:r>
          <a:r>
            <a:rPr lang="en-US" b="1" dirty="0" err="1" smtClean="0"/>
            <a:t>tenaga</a:t>
          </a:r>
          <a:r>
            <a:rPr lang="en-US" b="1" dirty="0" smtClean="0"/>
            <a:t> </a:t>
          </a:r>
          <a:r>
            <a:rPr lang="en-US" b="1" dirty="0" err="1" smtClean="0"/>
            <a:t>kerja</a:t>
          </a:r>
          <a:r>
            <a:rPr lang="en-US" b="1" dirty="0" smtClean="0"/>
            <a:t> yang </a:t>
          </a:r>
          <a:r>
            <a:rPr lang="en-US" b="1" dirty="0" err="1" smtClean="0"/>
            <a:t>berkualitas</a:t>
          </a:r>
          <a:endParaRPr lang="en-US" b="1" dirty="0"/>
        </a:p>
      </dgm:t>
    </dgm:pt>
    <dgm:pt modelId="{9B96D950-BA2E-4309-BDF0-1C386D3ABB1D}" type="parTrans" cxnId="{4E799E55-CC1D-4AB5-AD42-76246E82E9B0}">
      <dgm:prSet/>
      <dgm:spPr/>
      <dgm:t>
        <a:bodyPr/>
        <a:lstStyle/>
        <a:p>
          <a:endParaRPr lang="en-US" b="1"/>
        </a:p>
      </dgm:t>
    </dgm:pt>
    <dgm:pt modelId="{7CDCE963-BFB8-4C85-A37E-33C5CE8FF40B}" type="sibTrans" cxnId="{4E799E55-CC1D-4AB5-AD42-76246E82E9B0}">
      <dgm:prSet/>
      <dgm:spPr/>
      <dgm:t>
        <a:bodyPr/>
        <a:lstStyle/>
        <a:p>
          <a:endParaRPr lang="en-US" b="1"/>
        </a:p>
      </dgm:t>
    </dgm:pt>
    <dgm:pt modelId="{E3D4AA80-536B-4CD3-B9EC-FD88CF53B054}">
      <dgm:prSet phldrT="[Text]" custT="1"/>
      <dgm:spPr/>
      <dgm:t>
        <a:bodyPr/>
        <a:lstStyle/>
        <a:p>
          <a:r>
            <a:rPr lang="en-US" sz="1600" b="1" dirty="0" err="1" smtClean="0"/>
            <a:t>Kebutuhan</a:t>
          </a:r>
          <a:r>
            <a:rPr lang="en-US" sz="1600" b="1" dirty="0" smtClean="0"/>
            <a:t> </a:t>
          </a:r>
          <a:r>
            <a:rPr lang="en-US" sz="1600" b="1" dirty="0" err="1" smtClean="0"/>
            <a:t>pekerja</a:t>
          </a:r>
          <a:r>
            <a:rPr lang="en-US" sz="1600" b="1" dirty="0" smtClean="0"/>
            <a:t> </a:t>
          </a:r>
          <a:r>
            <a:rPr lang="en-US" sz="1600" b="1" dirty="0" err="1" smtClean="0"/>
            <a:t>dengan</a:t>
          </a:r>
          <a:r>
            <a:rPr lang="en-US" sz="1600" b="1" dirty="0" smtClean="0"/>
            <a:t> </a:t>
          </a:r>
          <a:r>
            <a:rPr lang="en-US" sz="1600" b="1" dirty="0" err="1" smtClean="0"/>
            <a:t>standar</a:t>
          </a:r>
          <a:r>
            <a:rPr lang="en-US" sz="1600" b="1" dirty="0" smtClean="0"/>
            <a:t> </a:t>
          </a:r>
          <a:r>
            <a:rPr lang="en-US" sz="1600" b="1" dirty="0" err="1" smtClean="0"/>
            <a:t>kualifikasi</a:t>
          </a:r>
          <a:r>
            <a:rPr lang="en-US" sz="1600" b="1" dirty="0" smtClean="0"/>
            <a:t> yang </a:t>
          </a:r>
          <a:r>
            <a:rPr lang="en-US" sz="1600" b="1" dirty="0" err="1" smtClean="0"/>
            <a:t>tinggi</a:t>
          </a:r>
          <a:r>
            <a:rPr lang="en-US" sz="1600" b="1" dirty="0" smtClean="0"/>
            <a:t> </a:t>
          </a:r>
          <a:endParaRPr lang="en-US" sz="1600" b="1" dirty="0"/>
        </a:p>
      </dgm:t>
    </dgm:pt>
    <dgm:pt modelId="{094185FB-0A53-48E3-A55A-E260402059DB}" type="parTrans" cxnId="{4369AF7B-2667-4870-BE55-5E3888F004E6}">
      <dgm:prSet/>
      <dgm:spPr/>
      <dgm:t>
        <a:bodyPr/>
        <a:lstStyle/>
        <a:p>
          <a:endParaRPr lang="en-US" b="1"/>
        </a:p>
      </dgm:t>
    </dgm:pt>
    <dgm:pt modelId="{DB4207DD-28EA-4074-8212-D68E0D157F88}" type="sibTrans" cxnId="{4369AF7B-2667-4870-BE55-5E3888F004E6}">
      <dgm:prSet/>
      <dgm:spPr/>
      <dgm:t>
        <a:bodyPr/>
        <a:lstStyle/>
        <a:p>
          <a:endParaRPr lang="en-US" b="1"/>
        </a:p>
      </dgm:t>
    </dgm:pt>
    <dgm:pt modelId="{4BCFF4DA-1685-4BBC-8B4E-E2C6D1B68C20}">
      <dgm:prSet phldrT="[Text]" custT="1"/>
      <dgm:spPr/>
      <dgm:t>
        <a:bodyPr/>
        <a:lstStyle/>
        <a:p>
          <a:r>
            <a:rPr lang="en-US" sz="1400" b="1" dirty="0" err="1" smtClean="0"/>
            <a:t>Tenaga</a:t>
          </a:r>
          <a:r>
            <a:rPr lang="en-US" sz="1400" b="1" dirty="0" smtClean="0"/>
            <a:t> </a:t>
          </a:r>
          <a:r>
            <a:rPr lang="en-US" sz="1400" b="1" dirty="0" err="1" smtClean="0"/>
            <a:t>kerja</a:t>
          </a:r>
          <a:r>
            <a:rPr lang="en-US" sz="1400" b="1" dirty="0" smtClean="0"/>
            <a:t> </a:t>
          </a:r>
          <a:r>
            <a:rPr lang="en-US" sz="1400" b="1" dirty="0" err="1" smtClean="0"/>
            <a:t>kelas</a:t>
          </a:r>
          <a:r>
            <a:rPr lang="en-US" sz="1400" b="1" dirty="0" smtClean="0"/>
            <a:t> </a:t>
          </a:r>
          <a:r>
            <a:rPr lang="en-US" sz="1400" b="1" dirty="0" err="1" smtClean="0"/>
            <a:t>menengah</a:t>
          </a:r>
          <a:r>
            <a:rPr lang="en-US" sz="1400" b="1" dirty="0" smtClean="0"/>
            <a:t> 22%         (12 </a:t>
          </a:r>
          <a:r>
            <a:rPr lang="en-US" sz="1400" b="1" dirty="0" err="1" smtClean="0"/>
            <a:t>jt</a:t>
          </a:r>
          <a:r>
            <a:rPr lang="en-US" sz="1400" b="1" dirty="0" smtClean="0"/>
            <a:t>)*</a:t>
          </a:r>
          <a:endParaRPr lang="en-US" sz="1400" b="1" dirty="0"/>
        </a:p>
      </dgm:t>
    </dgm:pt>
    <dgm:pt modelId="{4353EFF4-9DE2-43A3-A388-239D38982E0B}" type="parTrans" cxnId="{E06F51E0-E211-4AD3-BDB9-A802AD9FCAF5}">
      <dgm:prSet/>
      <dgm:spPr/>
      <dgm:t>
        <a:bodyPr/>
        <a:lstStyle/>
        <a:p>
          <a:endParaRPr lang="en-US" b="1"/>
        </a:p>
      </dgm:t>
    </dgm:pt>
    <dgm:pt modelId="{FDBB5941-D16C-44D8-8730-7968CFD0B735}" type="sibTrans" cxnId="{E06F51E0-E211-4AD3-BDB9-A802AD9FCAF5}">
      <dgm:prSet/>
      <dgm:spPr/>
      <dgm:t>
        <a:bodyPr/>
        <a:lstStyle/>
        <a:p>
          <a:endParaRPr lang="en-US" b="1"/>
        </a:p>
      </dgm:t>
    </dgm:pt>
    <dgm:pt modelId="{17D96088-DD6F-4126-8DB0-E71A0D3BA44A}" type="pres">
      <dgm:prSet presAssocID="{8FCE1110-3A81-424B-A044-9EC76DC11D53}" presName="linearFlow" presStyleCnt="0">
        <dgm:presLayoutVars>
          <dgm:dir/>
          <dgm:animLvl val="lvl"/>
          <dgm:resizeHandles val="exact"/>
        </dgm:presLayoutVars>
      </dgm:prSet>
      <dgm:spPr/>
      <dgm:t>
        <a:bodyPr/>
        <a:lstStyle/>
        <a:p>
          <a:endParaRPr lang="en-US"/>
        </a:p>
      </dgm:t>
    </dgm:pt>
    <dgm:pt modelId="{9F9DA61E-841E-484D-9256-309001561CD9}" type="pres">
      <dgm:prSet presAssocID="{F7172BA1-552B-4375-A446-EE051EBDED62}" presName="composite" presStyleCnt="0"/>
      <dgm:spPr/>
    </dgm:pt>
    <dgm:pt modelId="{25B1F3E9-1599-4263-BEFB-BF3CA00CEBB6}" type="pres">
      <dgm:prSet presAssocID="{F7172BA1-552B-4375-A446-EE051EBDED62}" presName="parTx" presStyleLbl="node1" presStyleIdx="0" presStyleCnt="3">
        <dgm:presLayoutVars>
          <dgm:chMax val="0"/>
          <dgm:chPref val="0"/>
          <dgm:bulletEnabled val="1"/>
        </dgm:presLayoutVars>
      </dgm:prSet>
      <dgm:spPr/>
      <dgm:t>
        <a:bodyPr/>
        <a:lstStyle/>
        <a:p>
          <a:endParaRPr lang="en-US"/>
        </a:p>
      </dgm:t>
    </dgm:pt>
    <dgm:pt modelId="{3857DE75-AD4C-4405-81A2-6B63A3BE9400}" type="pres">
      <dgm:prSet presAssocID="{F7172BA1-552B-4375-A446-EE051EBDED62}" presName="parSh" presStyleLbl="node1" presStyleIdx="0" presStyleCnt="3"/>
      <dgm:spPr/>
      <dgm:t>
        <a:bodyPr/>
        <a:lstStyle/>
        <a:p>
          <a:endParaRPr lang="en-US"/>
        </a:p>
      </dgm:t>
    </dgm:pt>
    <dgm:pt modelId="{FD60F1DF-8630-45FC-8C1C-6D8D569F9EEE}" type="pres">
      <dgm:prSet presAssocID="{F7172BA1-552B-4375-A446-EE051EBDED62}" presName="desTx" presStyleLbl="fgAcc1" presStyleIdx="0" presStyleCnt="3">
        <dgm:presLayoutVars>
          <dgm:bulletEnabled val="1"/>
        </dgm:presLayoutVars>
      </dgm:prSet>
      <dgm:spPr/>
      <dgm:t>
        <a:bodyPr/>
        <a:lstStyle/>
        <a:p>
          <a:endParaRPr lang="en-US"/>
        </a:p>
      </dgm:t>
    </dgm:pt>
    <dgm:pt modelId="{D2B1C0D5-5027-40FE-9F49-D4B5FB3A024E}" type="pres">
      <dgm:prSet presAssocID="{EFB03EBA-2562-4581-9593-B50B2667AD4D}" presName="sibTrans" presStyleLbl="sibTrans2D1" presStyleIdx="0" presStyleCnt="2"/>
      <dgm:spPr/>
      <dgm:t>
        <a:bodyPr/>
        <a:lstStyle/>
        <a:p>
          <a:endParaRPr lang="en-US"/>
        </a:p>
      </dgm:t>
    </dgm:pt>
    <dgm:pt modelId="{716E5BE7-55FC-43E9-85D9-1DE77008659E}" type="pres">
      <dgm:prSet presAssocID="{EFB03EBA-2562-4581-9593-B50B2667AD4D}" presName="connTx" presStyleLbl="sibTrans2D1" presStyleIdx="0" presStyleCnt="2"/>
      <dgm:spPr/>
      <dgm:t>
        <a:bodyPr/>
        <a:lstStyle/>
        <a:p>
          <a:endParaRPr lang="en-US"/>
        </a:p>
      </dgm:t>
    </dgm:pt>
    <dgm:pt modelId="{CE8AE8D5-EE6B-4634-859C-AD6DE46C80E8}" type="pres">
      <dgm:prSet presAssocID="{75F3A053-BC0B-4EDB-87F5-ACF93ACDEAB0}" presName="composite" presStyleCnt="0"/>
      <dgm:spPr/>
    </dgm:pt>
    <dgm:pt modelId="{6B9428CE-3EE8-4496-961A-72EA8018E466}" type="pres">
      <dgm:prSet presAssocID="{75F3A053-BC0B-4EDB-87F5-ACF93ACDEAB0}" presName="parTx" presStyleLbl="node1" presStyleIdx="0" presStyleCnt="3">
        <dgm:presLayoutVars>
          <dgm:chMax val="0"/>
          <dgm:chPref val="0"/>
          <dgm:bulletEnabled val="1"/>
        </dgm:presLayoutVars>
      </dgm:prSet>
      <dgm:spPr/>
      <dgm:t>
        <a:bodyPr/>
        <a:lstStyle/>
        <a:p>
          <a:endParaRPr lang="en-US"/>
        </a:p>
      </dgm:t>
    </dgm:pt>
    <dgm:pt modelId="{06C949C9-C1EC-464E-8145-12CFCFFFBFD5}" type="pres">
      <dgm:prSet presAssocID="{75F3A053-BC0B-4EDB-87F5-ACF93ACDEAB0}" presName="parSh" presStyleLbl="node1" presStyleIdx="1" presStyleCnt="3"/>
      <dgm:spPr/>
      <dgm:t>
        <a:bodyPr/>
        <a:lstStyle/>
        <a:p>
          <a:endParaRPr lang="en-US"/>
        </a:p>
      </dgm:t>
    </dgm:pt>
    <dgm:pt modelId="{D760DD4C-8B25-49EE-A420-9AF49CBFA653}" type="pres">
      <dgm:prSet presAssocID="{75F3A053-BC0B-4EDB-87F5-ACF93ACDEAB0}" presName="desTx" presStyleLbl="fgAcc1" presStyleIdx="1" presStyleCnt="3" custLinFactNeighborX="-2438" custLinFactNeighborY="-1481">
        <dgm:presLayoutVars>
          <dgm:bulletEnabled val="1"/>
        </dgm:presLayoutVars>
      </dgm:prSet>
      <dgm:spPr/>
      <dgm:t>
        <a:bodyPr/>
        <a:lstStyle/>
        <a:p>
          <a:endParaRPr lang="en-US"/>
        </a:p>
      </dgm:t>
    </dgm:pt>
    <dgm:pt modelId="{6605405C-2132-4AA9-A64B-2A94F3ED2EFD}" type="pres">
      <dgm:prSet presAssocID="{E36BB6DC-466E-4245-AFB7-F41F85DCC1FE}" presName="sibTrans" presStyleLbl="sibTrans2D1" presStyleIdx="1" presStyleCnt="2"/>
      <dgm:spPr/>
      <dgm:t>
        <a:bodyPr/>
        <a:lstStyle/>
        <a:p>
          <a:endParaRPr lang="en-US"/>
        </a:p>
      </dgm:t>
    </dgm:pt>
    <dgm:pt modelId="{122BEC02-8C5B-4765-B871-BCB7D08E7E77}" type="pres">
      <dgm:prSet presAssocID="{E36BB6DC-466E-4245-AFB7-F41F85DCC1FE}" presName="connTx" presStyleLbl="sibTrans2D1" presStyleIdx="1" presStyleCnt="2"/>
      <dgm:spPr/>
      <dgm:t>
        <a:bodyPr/>
        <a:lstStyle/>
        <a:p>
          <a:endParaRPr lang="en-US"/>
        </a:p>
      </dgm:t>
    </dgm:pt>
    <dgm:pt modelId="{956520AF-3CAE-4983-9EB7-FA444AC55358}" type="pres">
      <dgm:prSet presAssocID="{8E81687C-1902-4A9E-9C2F-CCA6EEED7CFB}" presName="composite" presStyleCnt="0"/>
      <dgm:spPr/>
    </dgm:pt>
    <dgm:pt modelId="{536CD840-749E-45F7-BAD0-C4493A7A5258}" type="pres">
      <dgm:prSet presAssocID="{8E81687C-1902-4A9E-9C2F-CCA6EEED7CFB}" presName="parTx" presStyleLbl="node1" presStyleIdx="1" presStyleCnt="3">
        <dgm:presLayoutVars>
          <dgm:chMax val="0"/>
          <dgm:chPref val="0"/>
          <dgm:bulletEnabled val="1"/>
        </dgm:presLayoutVars>
      </dgm:prSet>
      <dgm:spPr/>
      <dgm:t>
        <a:bodyPr/>
        <a:lstStyle/>
        <a:p>
          <a:endParaRPr lang="en-US"/>
        </a:p>
      </dgm:t>
    </dgm:pt>
    <dgm:pt modelId="{E0603B28-22A6-42FD-80E4-4C53A800D244}" type="pres">
      <dgm:prSet presAssocID="{8E81687C-1902-4A9E-9C2F-CCA6EEED7CFB}" presName="parSh" presStyleLbl="node1" presStyleIdx="2" presStyleCnt="3"/>
      <dgm:spPr/>
      <dgm:t>
        <a:bodyPr/>
        <a:lstStyle/>
        <a:p>
          <a:endParaRPr lang="en-US"/>
        </a:p>
      </dgm:t>
    </dgm:pt>
    <dgm:pt modelId="{93758658-B1B6-4A79-B935-12B3BAA7CC84}" type="pres">
      <dgm:prSet presAssocID="{8E81687C-1902-4A9E-9C2F-CCA6EEED7CFB}" presName="desTx" presStyleLbl="fgAcc1" presStyleIdx="2" presStyleCnt="3">
        <dgm:presLayoutVars>
          <dgm:bulletEnabled val="1"/>
        </dgm:presLayoutVars>
      </dgm:prSet>
      <dgm:spPr/>
      <dgm:t>
        <a:bodyPr/>
        <a:lstStyle/>
        <a:p>
          <a:endParaRPr lang="en-US"/>
        </a:p>
      </dgm:t>
    </dgm:pt>
  </dgm:ptLst>
  <dgm:cxnLst>
    <dgm:cxn modelId="{4369AF7B-2667-4870-BE55-5E3888F004E6}" srcId="{8E81687C-1902-4A9E-9C2F-CCA6EEED7CFB}" destId="{E3D4AA80-536B-4CD3-B9EC-FD88CF53B054}" srcOrd="0" destOrd="0" parTransId="{094185FB-0A53-48E3-A55A-E260402059DB}" sibTransId="{DB4207DD-28EA-4074-8212-D68E0D157F88}"/>
    <dgm:cxn modelId="{D79D92E1-C376-4EA6-AC83-BE7C227E9833}" type="presOf" srcId="{EFB03EBA-2562-4581-9593-B50B2667AD4D}" destId="{D2B1C0D5-5027-40FE-9F49-D4B5FB3A024E}" srcOrd="0" destOrd="0" presId="urn:microsoft.com/office/officeart/2005/8/layout/process3"/>
    <dgm:cxn modelId="{03FB8AF5-77BB-4630-87CE-EEDC6AF1D64D}" type="presOf" srcId="{8E81687C-1902-4A9E-9C2F-CCA6EEED7CFB}" destId="{E0603B28-22A6-42FD-80E4-4C53A800D244}" srcOrd="1" destOrd="0" presId="urn:microsoft.com/office/officeart/2005/8/layout/process3"/>
    <dgm:cxn modelId="{E06F51E0-E211-4AD3-BDB9-A802AD9FCAF5}" srcId="{75F3A053-BC0B-4EDB-87F5-ACF93ACDEAB0}" destId="{4BCFF4DA-1685-4BBC-8B4E-E2C6D1B68C20}" srcOrd="1" destOrd="0" parTransId="{4353EFF4-9DE2-43A3-A388-239D38982E0B}" sibTransId="{FDBB5941-D16C-44D8-8730-7968CFD0B735}"/>
    <dgm:cxn modelId="{A8932BCC-4B61-49EB-B287-0F3AE05D7B85}" type="presOf" srcId="{E36BB6DC-466E-4245-AFB7-F41F85DCC1FE}" destId="{122BEC02-8C5B-4765-B871-BCB7D08E7E77}" srcOrd="1" destOrd="0" presId="urn:microsoft.com/office/officeart/2005/8/layout/process3"/>
    <dgm:cxn modelId="{103F3522-A606-4F36-8DF7-BB3E482E0D36}" type="presOf" srcId="{8FCE1110-3A81-424B-A044-9EC76DC11D53}" destId="{17D96088-DD6F-4126-8DB0-E71A0D3BA44A}" srcOrd="0" destOrd="0" presId="urn:microsoft.com/office/officeart/2005/8/layout/process3"/>
    <dgm:cxn modelId="{96E9930C-E3AD-474B-8AA9-3306FD981445}" type="presOf" srcId="{75F3A053-BC0B-4EDB-87F5-ACF93ACDEAB0}" destId="{06C949C9-C1EC-464E-8145-12CFCFFFBFD5}" srcOrd="1" destOrd="0" presId="urn:microsoft.com/office/officeart/2005/8/layout/process3"/>
    <dgm:cxn modelId="{28CE6B15-A44E-4765-ACEC-3A09D53A2064}" type="presOf" srcId="{F7172BA1-552B-4375-A446-EE051EBDED62}" destId="{3857DE75-AD4C-4405-81A2-6B63A3BE9400}" srcOrd="1" destOrd="0" presId="urn:microsoft.com/office/officeart/2005/8/layout/process3"/>
    <dgm:cxn modelId="{5A93846A-48F9-49DD-BF38-2C9505E5699A}" type="presOf" srcId="{E3D4AA80-536B-4CD3-B9EC-FD88CF53B054}" destId="{93758658-B1B6-4A79-B935-12B3BAA7CC84}" srcOrd="0" destOrd="0" presId="urn:microsoft.com/office/officeart/2005/8/layout/process3"/>
    <dgm:cxn modelId="{4E799E55-CC1D-4AB5-AD42-76246E82E9B0}" srcId="{8FCE1110-3A81-424B-A044-9EC76DC11D53}" destId="{8E81687C-1902-4A9E-9C2F-CCA6EEED7CFB}" srcOrd="2" destOrd="0" parTransId="{9B96D950-BA2E-4309-BDF0-1C386D3ABB1D}" sibTransId="{7CDCE963-BFB8-4C85-A37E-33C5CE8FF40B}"/>
    <dgm:cxn modelId="{E3532F04-A3C6-4972-BB3F-6B24111D3001}" type="presOf" srcId="{75F3A053-BC0B-4EDB-87F5-ACF93ACDEAB0}" destId="{6B9428CE-3EE8-4496-961A-72EA8018E466}" srcOrd="0" destOrd="0" presId="urn:microsoft.com/office/officeart/2005/8/layout/process3"/>
    <dgm:cxn modelId="{66EC79DA-5784-4C62-AC6C-AD980E3A751C}" srcId="{8FCE1110-3A81-424B-A044-9EC76DC11D53}" destId="{75F3A053-BC0B-4EDB-87F5-ACF93ACDEAB0}" srcOrd="1" destOrd="0" parTransId="{80A8CEB8-15B8-4C0F-816E-50D84F20CC78}" sibTransId="{E36BB6DC-466E-4245-AFB7-F41F85DCC1FE}"/>
    <dgm:cxn modelId="{62559BB2-8380-4976-9722-A073B5E56167}" type="presOf" srcId="{F7172BA1-552B-4375-A446-EE051EBDED62}" destId="{25B1F3E9-1599-4263-BEFB-BF3CA00CEBB6}" srcOrd="0" destOrd="0" presId="urn:microsoft.com/office/officeart/2005/8/layout/process3"/>
    <dgm:cxn modelId="{233DAE98-EC76-4234-8BBB-A8D56920141E}" type="presOf" srcId="{847FC666-B2B2-4FA3-AD9F-2DD6047D6779}" destId="{FD60F1DF-8630-45FC-8C1C-6D8D569F9EEE}" srcOrd="0" destOrd="0" presId="urn:microsoft.com/office/officeart/2005/8/layout/process3"/>
    <dgm:cxn modelId="{6FEA7F67-E557-42FE-9EB7-F370B9B42622}" type="presOf" srcId="{E36BB6DC-466E-4245-AFB7-F41F85DCC1FE}" destId="{6605405C-2132-4AA9-A64B-2A94F3ED2EFD}" srcOrd="0" destOrd="0" presId="urn:microsoft.com/office/officeart/2005/8/layout/process3"/>
    <dgm:cxn modelId="{6194D829-F8A7-483B-9DF4-37BD22E167BE}" srcId="{8FCE1110-3A81-424B-A044-9EC76DC11D53}" destId="{F7172BA1-552B-4375-A446-EE051EBDED62}" srcOrd="0" destOrd="0" parTransId="{16A34B5D-907E-46E7-88FC-327DAD87481A}" sibTransId="{EFB03EBA-2562-4581-9593-B50B2667AD4D}"/>
    <dgm:cxn modelId="{DF946936-5712-420A-8010-7EDA9B1EFA96}" srcId="{75F3A053-BC0B-4EDB-87F5-ACF93ACDEAB0}" destId="{F0426B10-DCF0-47FE-A862-BD7E4AB82281}" srcOrd="0" destOrd="0" parTransId="{2C11BFEC-612A-4D15-BB83-65788613F4F5}" sibTransId="{25E50655-685B-4C85-B8E9-E08B3A133F9F}"/>
    <dgm:cxn modelId="{5CC2E513-03D9-4C5C-A359-E8146661BD7C}" type="presOf" srcId="{8E81687C-1902-4A9E-9C2F-CCA6EEED7CFB}" destId="{536CD840-749E-45F7-BAD0-C4493A7A5258}" srcOrd="0" destOrd="0" presId="urn:microsoft.com/office/officeart/2005/8/layout/process3"/>
    <dgm:cxn modelId="{A8F7C7E3-AD6F-4B8E-A299-0208942CEA40}" srcId="{F7172BA1-552B-4375-A446-EE051EBDED62}" destId="{847FC666-B2B2-4FA3-AD9F-2DD6047D6779}" srcOrd="0" destOrd="0" parTransId="{B336294E-D301-4B5F-A909-09F4497D12F5}" sibTransId="{0C786BD7-EAEA-4C28-AC25-73BC8695B5E2}"/>
    <dgm:cxn modelId="{BA0FA571-83D0-4398-B430-C19E55CD9D86}" type="presOf" srcId="{EFB03EBA-2562-4581-9593-B50B2667AD4D}" destId="{716E5BE7-55FC-43E9-85D9-1DE77008659E}" srcOrd="1" destOrd="0" presId="urn:microsoft.com/office/officeart/2005/8/layout/process3"/>
    <dgm:cxn modelId="{1F8C5D50-7AA1-4348-AA36-166C43165F26}" type="presOf" srcId="{4BCFF4DA-1685-4BBC-8B4E-E2C6D1B68C20}" destId="{D760DD4C-8B25-49EE-A420-9AF49CBFA653}" srcOrd="0" destOrd="1" presId="urn:microsoft.com/office/officeart/2005/8/layout/process3"/>
    <dgm:cxn modelId="{8BC23E41-3A7B-45DD-9526-C77238063697}" type="presOf" srcId="{F0426B10-DCF0-47FE-A862-BD7E4AB82281}" destId="{D760DD4C-8B25-49EE-A420-9AF49CBFA653}" srcOrd="0" destOrd="0" presId="urn:microsoft.com/office/officeart/2005/8/layout/process3"/>
    <dgm:cxn modelId="{8A632BE2-9FA7-426A-9C52-6490B5075422}" type="presParOf" srcId="{17D96088-DD6F-4126-8DB0-E71A0D3BA44A}" destId="{9F9DA61E-841E-484D-9256-309001561CD9}" srcOrd="0" destOrd="0" presId="urn:microsoft.com/office/officeart/2005/8/layout/process3"/>
    <dgm:cxn modelId="{09CC1093-7F03-45DD-93F0-A0935EF6BE08}" type="presParOf" srcId="{9F9DA61E-841E-484D-9256-309001561CD9}" destId="{25B1F3E9-1599-4263-BEFB-BF3CA00CEBB6}" srcOrd="0" destOrd="0" presId="urn:microsoft.com/office/officeart/2005/8/layout/process3"/>
    <dgm:cxn modelId="{1C54C8AE-6DE6-4E38-8196-38036567A1A9}" type="presParOf" srcId="{9F9DA61E-841E-484D-9256-309001561CD9}" destId="{3857DE75-AD4C-4405-81A2-6B63A3BE9400}" srcOrd="1" destOrd="0" presId="urn:microsoft.com/office/officeart/2005/8/layout/process3"/>
    <dgm:cxn modelId="{589AF1BA-A2A6-4900-BFF6-1F5CC45CC98F}" type="presParOf" srcId="{9F9DA61E-841E-484D-9256-309001561CD9}" destId="{FD60F1DF-8630-45FC-8C1C-6D8D569F9EEE}" srcOrd="2" destOrd="0" presId="urn:microsoft.com/office/officeart/2005/8/layout/process3"/>
    <dgm:cxn modelId="{B55AE28F-064C-484A-9C07-83677F71061D}" type="presParOf" srcId="{17D96088-DD6F-4126-8DB0-E71A0D3BA44A}" destId="{D2B1C0D5-5027-40FE-9F49-D4B5FB3A024E}" srcOrd="1" destOrd="0" presId="urn:microsoft.com/office/officeart/2005/8/layout/process3"/>
    <dgm:cxn modelId="{43799033-5AD0-4898-AD60-1A08A57C1702}" type="presParOf" srcId="{D2B1C0D5-5027-40FE-9F49-D4B5FB3A024E}" destId="{716E5BE7-55FC-43E9-85D9-1DE77008659E}" srcOrd="0" destOrd="0" presId="urn:microsoft.com/office/officeart/2005/8/layout/process3"/>
    <dgm:cxn modelId="{CE907BBD-457C-4D40-9C29-1621E9CE0402}" type="presParOf" srcId="{17D96088-DD6F-4126-8DB0-E71A0D3BA44A}" destId="{CE8AE8D5-EE6B-4634-859C-AD6DE46C80E8}" srcOrd="2" destOrd="0" presId="urn:microsoft.com/office/officeart/2005/8/layout/process3"/>
    <dgm:cxn modelId="{6701E735-53BE-40EB-9E90-B02CCF346945}" type="presParOf" srcId="{CE8AE8D5-EE6B-4634-859C-AD6DE46C80E8}" destId="{6B9428CE-3EE8-4496-961A-72EA8018E466}" srcOrd="0" destOrd="0" presId="urn:microsoft.com/office/officeart/2005/8/layout/process3"/>
    <dgm:cxn modelId="{11DBA45A-0654-4BB3-81CC-8BD17635B2FF}" type="presParOf" srcId="{CE8AE8D5-EE6B-4634-859C-AD6DE46C80E8}" destId="{06C949C9-C1EC-464E-8145-12CFCFFFBFD5}" srcOrd="1" destOrd="0" presId="urn:microsoft.com/office/officeart/2005/8/layout/process3"/>
    <dgm:cxn modelId="{52960A97-453F-4EA2-890D-FA82A3992D0A}" type="presParOf" srcId="{CE8AE8D5-EE6B-4634-859C-AD6DE46C80E8}" destId="{D760DD4C-8B25-49EE-A420-9AF49CBFA653}" srcOrd="2" destOrd="0" presId="urn:microsoft.com/office/officeart/2005/8/layout/process3"/>
    <dgm:cxn modelId="{605F9B6C-2E91-4DF9-B013-4F456141A411}" type="presParOf" srcId="{17D96088-DD6F-4126-8DB0-E71A0D3BA44A}" destId="{6605405C-2132-4AA9-A64B-2A94F3ED2EFD}" srcOrd="3" destOrd="0" presId="urn:microsoft.com/office/officeart/2005/8/layout/process3"/>
    <dgm:cxn modelId="{4C03E48D-BF45-44A2-8876-5CB45238AC63}" type="presParOf" srcId="{6605405C-2132-4AA9-A64B-2A94F3ED2EFD}" destId="{122BEC02-8C5B-4765-B871-BCB7D08E7E77}" srcOrd="0" destOrd="0" presId="urn:microsoft.com/office/officeart/2005/8/layout/process3"/>
    <dgm:cxn modelId="{073B8B33-1AB9-4C51-9DEE-6F37BC63DF07}" type="presParOf" srcId="{17D96088-DD6F-4126-8DB0-E71A0D3BA44A}" destId="{956520AF-3CAE-4983-9EB7-FA444AC55358}" srcOrd="4" destOrd="0" presId="urn:microsoft.com/office/officeart/2005/8/layout/process3"/>
    <dgm:cxn modelId="{853C67C3-A9FC-47F0-ABB7-571587EE8844}" type="presParOf" srcId="{956520AF-3CAE-4983-9EB7-FA444AC55358}" destId="{536CD840-749E-45F7-BAD0-C4493A7A5258}" srcOrd="0" destOrd="0" presId="urn:microsoft.com/office/officeart/2005/8/layout/process3"/>
    <dgm:cxn modelId="{DFF8E0F1-8890-447C-9D61-2B5FE5055808}" type="presParOf" srcId="{956520AF-3CAE-4983-9EB7-FA444AC55358}" destId="{E0603B28-22A6-42FD-80E4-4C53A800D244}" srcOrd="1" destOrd="0" presId="urn:microsoft.com/office/officeart/2005/8/layout/process3"/>
    <dgm:cxn modelId="{245FF997-6856-46EC-BE32-E037D39E5B49}" type="presParOf" srcId="{956520AF-3CAE-4983-9EB7-FA444AC55358}" destId="{93758658-B1B6-4A79-B935-12B3BAA7CC84}"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BF4AE6-0607-4C46-8229-7A1BA9739F2A}" type="doc">
      <dgm:prSet loTypeId="urn:microsoft.com/office/officeart/2005/8/layout/hProcess9" loCatId="process" qsTypeId="urn:microsoft.com/office/officeart/2005/8/quickstyle/simple1" qsCatId="simple" csTypeId="urn:microsoft.com/office/officeart/2005/8/colors/accent2_4" csCatId="accent2" phldr="1"/>
      <dgm:spPr/>
    </dgm:pt>
    <dgm:pt modelId="{6761DE5F-AC92-412B-9CE2-203F7CAB8709}">
      <dgm:prSet phldrT="[Text]"/>
      <dgm:spPr/>
      <dgm:t>
        <a:bodyPr/>
        <a:lstStyle/>
        <a:p>
          <a:r>
            <a:rPr lang="en-US" b="1" dirty="0" smtClean="0"/>
            <a:t>GAP </a:t>
          </a:r>
          <a:r>
            <a:rPr lang="en-US" b="1" dirty="0" err="1" smtClean="0"/>
            <a:t>kebutuhan</a:t>
          </a:r>
          <a:r>
            <a:rPr lang="en-US" b="1" dirty="0" smtClean="0"/>
            <a:t> DUDI </a:t>
          </a:r>
          <a:r>
            <a:rPr lang="en-US" b="1" dirty="0" err="1" smtClean="0"/>
            <a:t>dan</a:t>
          </a:r>
          <a:r>
            <a:rPr lang="en-US" b="1" dirty="0" smtClean="0"/>
            <a:t> </a:t>
          </a:r>
          <a:r>
            <a:rPr lang="en-US" b="1" dirty="0" err="1" smtClean="0"/>
            <a:t>lulusan</a:t>
          </a:r>
          <a:r>
            <a:rPr lang="en-US" b="1" dirty="0" smtClean="0"/>
            <a:t> SMK</a:t>
          </a:r>
          <a:endParaRPr lang="en-US" b="1" dirty="0"/>
        </a:p>
      </dgm:t>
    </dgm:pt>
    <dgm:pt modelId="{A88EF79D-BDB6-4B8A-9251-00E5FA66F375}" type="parTrans" cxnId="{DF8E8E97-FAA6-446D-99B5-DE024FFC524E}">
      <dgm:prSet/>
      <dgm:spPr/>
      <dgm:t>
        <a:bodyPr/>
        <a:lstStyle/>
        <a:p>
          <a:endParaRPr lang="en-US" b="1"/>
        </a:p>
      </dgm:t>
    </dgm:pt>
    <dgm:pt modelId="{8D0F2C2D-1F1D-4149-B439-627903233E65}" type="sibTrans" cxnId="{DF8E8E97-FAA6-446D-99B5-DE024FFC524E}">
      <dgm:prSet/>
      <dgm:spPr/>
      <dgm:t>
        <a:bodyPr/>
        <a:lstStyle/>
        <a:p>
          <a:endParaRPr lang="en-US" b="1"/>
        </a:p>
      </dgm:t>
    </dgm:pt>
    <dgm:pt modelId="{152AD362-AA32-4B6A-891B-9CCE4018C30C}">
      <dgm:prSet phldrT="[Text]"/>
      <dgm:spPr>
        <a:solidFill>
          <a:schemeClr val="accent6">
            <a:lumMod val="60000"/>
            <a:lumOff val="40000"/>
          </a:schemeClr>
        </a:solidFill>
      </dgm:spPr>
      <dgm:t>
        <a:bodyPr/>
        <a:lstStyle/>
        <a:p>
          <a:r>
            <a:rPr lang="en-US" b="1" dirty="0" err="1" smtClean="0">
              <a:solidFill>
                <a:schemeClr val="tx1">
                  <a:lumMod val="75000"/>
                  <a:lumOff val="25000"/>
                </a:schemeClr>
              </a:solidFill>
            </a:rPr>
            <a:t>Rendahnya</a:t>
          </a:r>
          <a:r>
            <a:rPr lang="en-US" b="1" dirty="0" smtClean="0">
              <a:solidFill>
                <a:schemeClr val="tx1">
                  <a:lumMod val="75000"/>
                  <a:lumOff val="25000"/>
                </a:schemeClr>
              </a:solidFill>
            </a:rPr>
            <a:t> </a:t>
          </a:r>
          <a:r>
            <a:rPr lang="en-US" b="1" dirty="0" err="1" smtClean="0">
              <a:solidFill>
                <a:schemeClr val="tx1">
                  <a:lumMod val="75000"/>
                  <a:lumOff val="25000"/>
                </a:schemeClr>
              </a:solidFill>
            </a:rPr>
            <a:t>keterserapan</a:t>
          </a:r>
          <a:r>
            <a:rPr lang="en-US" b="1" dirty="0" smtClean="0">
              <a:solidFill>
                <a:schemeClr val="tx1">
                  <a:lumMod val="75000"/>
                  <a:lumOff val="25000"/>
                </a:schemeClr>
              </a:solidFill>
            </a:rPr>
            <a:t> </a:t>
          </a:r>
          <a:r>
            <a:rPr lang="en-US" b="1" dirty="0" err="1" smtClean="0">
              <a:solidFill>
                <a:schemeClr val="tx1">
                  <a:lumMod val="75000"/>
                  <a:lumOff val="25000"/>
                </a:schemeClr>
              </a:solidFill>
            </a:rPr>
            <a:t>tenaga</a:t>
          </a:r>
          <a:r>
            <a:rPr lang="en-US" b="1" dirty="0" smtClean="0">
              <a:solidFill>
                <a:schemeClr val="tx1">
                  <a:lumMod val="75000"/>
                  <a:lumOff val="25000"/>
                </a:schemeClr>
              </a:solidFill>
            </a:rPr>
            <a:t> </a:t>
          </a:r>
          <a:r>
            <a:rPr lang="en-US" b="1" dirty="0" err="1" smtClean="0">
              <a:solidFill>
                <a:schemeClr val="tx1">
                  <a:lumMod val="75000"/>
                  <a:lumOff val="25000"/>
                </a:schemeClr>
              </a:solidFill>
            </a:rPr>
            <a:t>kerja</a:t>
          </a:r>
          <a:r>
            <a:rPr lang="en-US" b="1" dirty="0" smtClean="0">
              <a:solidFill>
                <a:schemeClr val="tx1">
                  <a:lumMod val="75000"/>
                  <a:lumOff val="25000"/>
                </a:schemeClr>
              </a:solidFill>
            </a:rPr>
            <a:t> SMK</a:t>
          </a:r>
        </a:p>
        <a:p>
          <a:r>
            <a:rPr lang="en-US" b="1" dirty="0" smtClean="0">
              <a:solidFill>
                <a:schemeClr val="tx1">
                  <a:lumMod val="75000"/>
                  <a:lumOff val="25000"/>
                </a:schemeClr>
              </a:solidFill>
            </a:rPr>
            <a:t>  </a:t>
          </a:r>
          <a:endParaRPr lang="en-US" b="1" dirty="0">
            <a:solidFill>
              <a:schemeClr val="tx1">
                <a:lumMod val="75000"/>
                <a:lumOff val="25000"/>
              </a:schemeClr>
            </a:solidFill>
          </a:endParaRPr>
        </a:p>
      </dgm:t>
    </dgm:pt>
    <dgm:pt modelId="{04FD7246-7F83-43B8-8DBA-2B41AE3BE3CD}" type="parTrans" cxnId="{EFF1ED07-3F55-4DD3-808B-F723FBC0AAD4}">
      <dgm:prSet/>
      <dgm:spPr/>
      <dgm:t>
        <a:bodyPr/>
        <a:lstStyle/>
        <a:p>
          <a:endParaRPr lang="en-US" b="1"/>
        </a:p>
      </dgm:t>
    </dgm:pt>
    <dgm:pt modelId="{2FAC7397-4477-455B-8DDF-DC049E99A470}" type="sibTrans" cxnId="{EFF1ED07-3F55-4DD3-808B-F723FBC0AAD4}">
      <dgm:prSet/>
      <dgm:spPr/>
      <dgm:t>
        <a:bodyPr/>
        <a:lstStyle/>
        <a:p>
          <a:endParaRPr lang="en-US" b="1"/>
        </a:p>
      </dgm:t>
    </dgm:pt>
    <dgm:pt modelId="{E4B02417-7125-4814-BC59-A74D90AB52CA}">
      <dgm:prSet phldrT="[Text]"/>
      <dgm:spPr>
        <a:solidFill>
          <a:schemeClr val="accent5">
            <a:lumMod val="20000"/>
            <a:lumOff val="80000"/>
          </a:schemeClr>
        </a:solidFill>
      </dgm:spPr>
      <dgm:t>
        <a:bodyPr/>
        <a:lstStyle/>
        <a:p>
          <a:r>
            <a:rPr lang="en-US" b="1" dirty="0" err="1" smtClean="0">
              <a:solidFill>
                <a:schemeClr val="tx1">
                  <a:lumMod val="75000"/>
                  <a:lumOff val="25000"/>
                </a:schemeClr>
              </a:solidFill>
            </a:rPr>
            <a:t>Tingginya</a:t>
          </a:r>
          <a:r>
            <a:rPr lang="en-US" b="1" dirty="0" smtClean="0">
              <a:solidFill>
                <a:schemeClr val="tx1">
                  <a:lumMod val="75000"/>
                  <a:lumOff val="25000"/>
                </a:schemeClr>
              </a:solidFill>
            </a:rPr>
            <a:t> </a:t>
          </a:r>
          <a:r>
            <a:rPr lang="en-US" b="1" dirty="0" err="1" smtClean="0">
              <a:solidFill>
                <a:schemeClr val="tx1">
                  <a:lumMod val="75000"/>
                  <a:lumOff val="25000"/>
                </a:schemeClr>
              </a:solidFill>
            </a:rPr>
            <a:t>tingkat</a:t>
          </a:r>
          <a:r>
            <a:rPr lang="en-US" b="1" dirty="0" smtClean="0">
              <a:solidFill>
                <a:schemeClr val="tx1">
                  <a:lumMod val="75000"/>
                  <a:lumOff val="25000"/>
                </a:schemeClr>
              </a:solidFill>
            </a:rPr>
            <a:t> </a:t>
          </a:r>
          <a:r>
            <a:rPr lang="en-US" b="1" dirty="0" err="1" smtClean="0">
              <a:solidFill>
                <a:schemeClr val="tx1">
                  <a:lumMod val="75000"/>
                  <a:lumOff val="25000"/>
                </a:schemeClr>
              </a:solidFill>
            </a:rPr>
            <a:t>pengangguran</a:t>
          </a:r>
          <a:r>
            <a:rPr lang="en-US" b="1" dirty="0" smtClean="0">
              <a:solidFill>
                <a:schemeClr val="tx1">
                  <a:lumMod val="75000"/>
                  <a:lumOff val="25000"/>
                </a:schemeClr>
              </a:solidFill>
            </a:rPr>
            <a:t> SMK</a:t>
          </a:r>
          <a:endParaRPr lang="en-US" b="1" dirty="0">
            <a:solidFill>
              <a:schemeClr val="tx1">
                <a:lumMod val="75000"/>
                <a:lumOff val="25000"/>
              </a:schemeClr>
            </a:solidFill>
          </a:endParaRPr>
        </a:p>
      </dgm:t>
    </dgm:pt>
    <dgm:pt modelId="{BA77A1D2-2403-47AE-A97A-7E4DDEBA98D3}" type="parTrans" cxnId="{AB6CB2DD-66B7-491F-8900-4D563A3342D1}">
      <dgm:prSet/>
      <dgm:spPr/>
      <dgm:t>
        <a:bodyPr/>
        <a:lstStyle/>
        <a:p>
          <a:endParaRPr lang="en-US" b="1"/>
        </a:p>
      </dgm:t>
    </dgm:pt>
    <dgm:pt modelId="{2CEDF1EF-E779-43F0-AC0B-CAA3C9159619}" type="sibTrans" cxnId="{AB6CB2DD-66B7-491F-8900-4D563A3342D1}">
      <dgm:prSet/>
      <dgm:spPr/>
      <dgm:t>
        <a:bodyPr/>
        <a:lstStyle/>
        <a:p>
          <a:endParaRPr lang="en-US" b="1"/>
        </a:p>
      </dgm:t>
    </dgm:pt>
    <dgm:pt modelId="{07C3ECF8-C08E-45D4-895C-665AAEED1634}" type="pres">
      <dgm:prSet presAssocID="{97BF4AE6-0607-4C46-8229-7A1BA9739F2A}" presName="CompostProcess" presStyleCnt="0">
        <dgm:presLayoutVars>
          <dgm:dir/>
          <dgm:resizeHandles val="exact"/>
        </dgm:presLayoutVars>
      </dgm:prSet>
      <dgm:spPr/>
    </dgm:pt>
    <dgm:pt modelId="{0BAA30F0-CAC6-4B99-A7F1-EB1B76730FC5}" type="pres">
      <dgm:prSet presAssocID="{97BF4AE6-0607-4C46-8229-7A1BA9739F2A}" presName="arrow" presStyleLbl="bgShp" presStyleIdx="0" presStyleCnt="1"/>
      <dgm:spPr/>
    </dgm:pt>
    <dgm:pt modelId="{14B3ECC8-698C-4F94-A446-01C01411EA48}" type="pres">
      <dgm:prSet presAssocID="{97BF4AE6-0607-4C46-8229-7A1BA9739F2A}" presName="linearProcess" presStyleCnt="0"/>
      <dgm:spPr/>
    </dgm:pt>
    <dgm:pt modelId="{65BFF004-13A8-4216-8B8F-EB50C103AD6D}" type="pres">
      <dgm:prSet presAssocID="{6761DE5F-AC92-412B-9CE2-203F7CAB8709}" presName="textNode" presStyleLbl="node1" presStyleIdx="0" presStyleCnt="3">
        <dgm:presLayoutVars>
          <dgm:bulletEnabled val="1"/>
        </dgm:presLayoutVars>
      </dgm:prSet>
      <dgm:spPr/>
      <dgm:t>
        <a:bodyPr/>
        <a:lstStyle/>
        <a:p>
          <a:endParaRPr lang="en-US"/>
        </a:p>
      </dgm:t>
    </dgm:pt>
    <dgm:pt modelId="{DA6CC0C4-3DA1-453D-A88D-2D978247C38F}" type="pres">
      <dgm:prSet presAssocID="{8D0F2C2D-1F1D-4149-B439-627903233E65}" presName="sibTrans" presStyleCnt="0"/>
      <dgm:spPr/>
    </dgm:pt>
    <dgm:pt modelId="{C8D9AACD-BF04-41F6-9F75-D50E4DF1A42B}" type="pres">
      <dgm:prSet presAssocID="{152AD362-AA32-4B6A-891B-9CCE4018C30C}" presName="textNode" presStyleLbl="node1" presStyleIdx="1" presStyleCnt="3">
        <dgm:presLayoutVars>
          <dgm:bulletEnabled val="1"/>
        </dgm:presLayoutVars>
      </dgm:prSet>
      <dgm:spPr/>
      <dgm:t>
        <a:bodyPr/>
        <a:lstStyle/>
        <a:p>
          <a:endParaRPr lang="en-US"/>
        </a:p>
      </dgm:t>
    </dgm:pt>
    <dgm:pt modelId="{8FB6C4BD-0F87-42DB-AEEF-A9CEA56687F1}" type="pres">
      <dgm:prSet presAssocID="{2FAC7397-4477-455B-8DDF-DC049E99A470}" presName="sibTrans" presStyleCnt="0"/>
      <dgm:spPr/>
    </dgm:pt>
    <dgm:pt modelId="{26ED32C0-72CE-437D-A378-E9921C82ED43}" type="pres">
      <dgm:prSet presAssocID="{E4B02417-7125-4814-BC59-A74D90AB52CA}" presName="textNode" presStyleLbl="node1" presStyleIdx="2" presStyleCnt="3">
        <dgm:presLayoutVars>
          <dgm:bulletEnabled val="1"/>
        </dgm:presLayoutVars>
      </dgm:prSet>
      <dgm:spPr/>
      <dgm:t>
        <a:bodyPr/>
        <a:lstStyle/>
        <a:p>
          <a:endParaRPr lang="en-US"/>
        </a:p>
      </dgm:t>
    </dgm:pt>
  </dgm:ptLst>
  <dgm:cxnLst>
    <dgm:cxn modelId="{B33C9AE2-B8DF-4967-8A65-6514DBA40E57}" type="presOf" srcId="{E4B02417-7125-4814-BC59-A74D90AB52CA}" destId="{26ED32C0-72CE-437D-A378-E9921C82ED43}" srcOrd="0" destOrd="0" presId="urn:microsoft.com/office/officeart/2005/8/layout/hProcess9"/>
    <dgm:cxn modelId="{A9988EDD-ADF2-42DF-94A8-68A091107D69}" type="presOf" srcId="{97BF4AE6-0607-4C46-8229-7A1BA9739F2A}" destId="{07C3ECF8-C08E-45D4-895C-665AAEED1634}" srcOrd="0" destOrd="0" presId="urn:microsoft.com/office/officeart/2005/8/layout/hProcess9"/>
    <dgm:cxn modelId="{93F9C61C-8D6E-4F9D-9E26-8794D95E4F05}" type="presOf" srcId="{152AD362-AA32-4B6A-891B-9CCE4018C30C}" destId="{C8D9AACD-BF04-41F6-9F75-D50E4DF1A42B}" srcOrd="0" destOrd="0" presId="urn:microsoft.com/office/officeart/2005/8/layout/hProcess9"/>
    <dgm:cxn modelId="{0047804F-9E96-433F-9D5C-A3756A5B4178}" type="presOf" srcId="{6761DE5F-AC92-412B-9CE2-203F7CAB8709}" destId="{65BFF004-13A8-4216-8B8F-EB50C103AD6D}" srcOrd="0" destOrd="0" presId="urn:microsoft.com/office/officeart/2005/8/layout/hProcess9"/>
    <dgm:cxn modelId="{DF8E8E97-FAA6-446D-99B5-DE024FFC524E}" srcId="{97BF4AE6-0607-4C46-8229-7A1BA9739F2A}" destId="{6761DE5F-AC92-412B-9CE2-203F7CAB8709}" srcOrd="0" destOrd="0" parTransId="{A88EF79D-BDB6-4B8A-9251-00E5FA66F375}" sibTransId="{8D0F2C2D-1F1D-4149-B439-627903233E65}"/>
    <dgm:cxn modelId="{EFF1ED07-3F55-4DD3-808B-F723FBC0AAD4}" srcId="{97BF4AE6-0607-4C46-8229-7A1BA9739F2A}" destId="{152AD362-AA32-4B6A-891B-9CCE4018C30C}" srcOrd="1" destOrd="0" parTransId="{04FD7246-7F83-43B8-8DBA-2B41AE3BE3CD}" sibTransId="{2FAC7397-4477-455B-8DDF-DC049E99A470}"/>
    <dgm:cxn modelId="{AB6CB2DD-66B7-491F-8900-4D563A3342D1}" srcId="{97BF4AE6-0607-4C46-8229-7A1BA9739F2A}" destId="{E4B02417-7125-4814-BC59-A74D90AB52CA}" srcOrd="2" destOrd="0" parTransId="{BA77A1D2-2403-47AE-A97A-7E4DDEBA98D3}" sibTransId="{2CEDF1EF-E779-43F0-AC0B-CAA3C9159619}"/>
    <dgm:cxn modelId="{6F7F320F-709E-4D90-9C24-3E9EFC834638}" type="presParOf" srcId="{07C3ECF8-C08E-45D4-895C-665AAEED1634}" destId="{0BAA30F0-CAC6-4B99-A7F1-EB1B76730FC5}" srcOrd="0" destOrd="0" presId="urn:microsoft.com/office/officeart/2005/8/layout/hProcess9"/>
    <dgm:cxn modelId="{9F8C2E41-DC93-4861-8BEA-2FB339CB9325}" type="presParOf" srcId="{07C3ECF8-C08E-45D4-895C-665AAEED1634}" destId="{14B3ECC8-698C-4F94-A446-01C01411EA48}" srcOrd="1" destOrd="0" presId="urn:microsoft.com/office/officeart/2005/8/layout/hProcess9"/>
    <dgm:cxn modelId="{0782940E-D16D-4A04-A7B3-4C43F0170822}" type="presParOf" srcId="{14B3ECC8-698C-4F94-A446-01C01411EA48}" destId="{65BFF004-13A8-4216-8B8F-EB50C103AD6D}" srcOrd="0" destOrd="0" presId="urn:microsoft.com/office/officeart/2005/8/layout/hProcess9"/>
    <dgm:cxn modelId="{476B426E-A1FF-491E-AC48-BAC4295961F6}" type="presParOf" srcId="{14B3ECC8-698C-4F94-A446-01C01411EA48}" destId="{DA6CC0C4-3DA1-453D-A88D-2D978247C38F}" srcOrd="1" destOrd="0" presId="urn:microsoft.com/office/officeart/2005/8/layout/hProcess9"/>
    <dgm:cxn modelId="{86F1987C-FB9B-45A3-9C3F-4861728BBF54}" type="presParOf" srcId="{14B3ECC8-698C-4F94-A446-01C01411EA48}" destId="{C8D9AACD-BF04-41F6-9F75-D50E4DF1A42B}" srcOrd="2" destOrd="0" presId="urn:microsoft.com/office/officeart/2005/8/layout/hProcess9"/>
    <dgm:cxn modelId="{5F15D7D3-7F16-46F2-876B-5FE1B2864AD4}" type="presParOf" srcId="{14B3ECC8-698C-4F94-A446-01C01411EA48}" destId="{8FB6C4BD-0F87-42DB-AEEF-A9CEA56687F1}" srcOrd="3" destOrd="0" presId="urn:microsoft.com/office/officeart/2005/8/layout/hProcess9"/>
    <dgm:cxn modelId="{E022DD25-7893-427E-BAB3-32D2694C52AE}" type="presParOf" srcId="{14B3ECC8-698C-4F94-A446-01C01411EA48}" destId="{26ED32C0-72CE-437D-A378-E9921C82ED43}" srcOrd="4"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E9876B-A8AD-4487-93E8-D46665753EC6}" type="doc">
      <dgm:prSet loTypeId="urn:microsoft.com/office/officeart/2005/8/layout/vList6" loCatId="process" qsTypeId="urn:microsoft.com/office/officeart/2005/8/quickstyle/simple1" qsCatId="simple" csTypeId="urn:microsoft.com/office/officeart/2005/8/colors/colorful2" csCatId="colorful" phldr="1"/>
      <dgm:spPr/>
      <dgm:t>
        <a:bodyPr/>
        <a:lstStyle/>
        <a:p>
          <a:endParaRPr lang="en-US"/>
        </a:p>
      </dgm:t>
    </dgm:pt>
    <dgm:pt modelId="{57954860-7892-41D1-9E36-6510C43A72B3}">
      <dgm:prSet phldrT="[Text]"/>
      <dgm:spPr/>
      <dgm:t>
        <a:bodyPr/>
        <a:lstStyle/>
        <a:p>
          <a:r>
            <a:rPr lang="en-US" dirty="0" err="1" smtClean="0"/>
            <a:t>Kurikulum</a:t>
          </a:r>
          <a:r>
            <a:rPr lang="en-US" dirty="0" smtClean="0"/>
            <a:t> yang </a:t>
          </a:r>
          <a:r>
            <a:rPr lang="en-US" dirty="0" err="1" smtClean="0"/>
            <a:t>mengikuti</a:t>
          </a:r>
          <a:r>
            <a:rPr lang="en-US" dirty="0" smtClean="0"/>
            <a:t> </a:t>
          </a:r>
          <a:r>
            <a:rPr lang="en-US" dirty="0" err="1" smtClean="0"/>
            <a:t>kebutuhan</a:t>
          </a:r>
          <a:r>
            <a:rPr lang="en-US" dirty="0" smtClean="0"/>
            <a:t> DUDI</a:t>
          </a:r>
          <a:endParaRPr lang="en-US" dirty="0"/>
        </a:p>
      </dgm:t>
    </dgm:pt>
    <dgm:pt modelId="{D4F85012-E333-4D09-A97E-B4606236D132}" type="parTrans" cxnId="{41D125B4-259F-4718-90CD-6C06CDECCCF3}">
      <dgm:prSet/>
      <dgm:spPr/>
      <dgm:t>
        <a:bodyPr/>
        <a:lstStyle/>
        <a:p>
          <a:endParaRPr lang="en-US"/>
        </a:p>
      </dgm:t>
    </dgm:pt>
    <dgm:pt modelId="{FA7CEA62-C1E8-4380-9F5F-9860E0967974}" type="sibTrans" cxnId="{41D125B4-259F-4718-90CD-6C06CDECCCF3}">
      <dgm:prSet/>
      <dgm:spPr/>
      <dgm:t>
        <a:bodyPr/>
        <a:lstStyle/>
        <a:p>
          <a:endParaRPr lang="en-US"/>
        </a:p>
      </dgm:t>
    </dgm:pt>
    <dgm:pt modelId="{8C6909F4-839B-47D8-85FC-06D21DE3DEA0}">
      <dgm:prSet phldrT="[Text]"/>
      <dgm:spPr/>
      <dgm:t>
        <a:bodyPr/>
        <a:lstStyle/>
        <a:p>
          <a:r>
            <a:rPr lang="en-US" dirty="0" err="1" smtClean="0"/>
            <a:t>Penyelarasan</a:t>
          </a:r>
          <a:r>
            <a:rPr lang="en-US" dirty="0" smtClean="0"/>
            <a:t> </a:t>
          </a:r>
          <a:r>
            <a:rPr lang="en-US" dirty="0" err="1" smtClean="0"/>
            <a:t>jurusan</a:t>
          </a:r>
          <a:r>
            <a:rPr lang="en-US" dirty="0" smtClean="0"/>
            <a:t> </a:t>
          </a:r>
          <a:r>
            <a:rPr lang="en-US" dirty="0" err="1" smtClean="0"/>
            <a:t>sekolah</a:t>
          </a:r>
          <a:r>
            <a:rPr lang="en-US" dirty="0" smtClean="0"/>
            <a:t> </a:t>
          </a:r>
          <a:r>
            <a:rPr lang="en-US" dirty="0" err="1" smtClean="0"/>
            <a:t>dengan</a:t>
          </a:r>
          <a:r>
            <a:rPr lang="en-US" dirty="0" smtClean="0"/>
            <a:t> </a:t>
          </a:r>
          <a:r>
            <a:rPr lang="en-US" dirty="0" err="1" smtClean="0"/>
            <a:t>potensi</a:t>
          </a:r>
          <a:r>
            <a:rPr lang="en-US" dirty="0" smtClean="0"/>
            <a:t> </a:t>
          </a:r>
          <a:r>
            <a:rPr lang="en-US" dirty="0" err="1" smtClean="0"/>
            <a:t>daerah</a:t>
          </a:r>
          <a:endParaRPr lang="en-US" dirty="0"/>
        </a:p>
      </dgm:t>
    </dgm:pt>
    <dgm:pt modelId="{8F437255-B254-4354-B09D-5B78E1BCF880}" type="parTrans" cxnId="{52E71478-DDDC-4453-9EBB-A34996429E59}">
      <dgm:prSet/>
      <dgm:spPr/>
      <dgm:t>
        <a:bodyPr/>
        <a:lstStyle/>
        <a:p>
          <a:endParaRPr lang="en-US"/>
        </a:p>
      </dgm:t>
    </dgm:pt>
    <dgm:pt modelId="{841D5772-0F2A-4FE1-B388-E19E0234599E}" type="sibTrans" cxnId="{52E71478-DDDC-4453-9EBB-A34996429E59}">
      <dgm:prSet/>
      <dgm:spPr/>
      <dgm:t>
        <a:bodyPr/>
        <a:lstStyle/>
        <a:p>
          <a:endParaRPr lang="en-US"/>
        </a:p>
      </dgm:t>
    </dgm:pt>
    <dgm:pt modelId="{30F12A82-CBEA-4E98-BA27-0AACA4B806D2}">
      <dgm:prSet phldrT="[Text]"/>
      <dgm:spPr/>
      <dgm:t>
        <a:bodyPr/>
        <a:lstStyle/>
        <a:p>
          <a:r>
            <a:rPr lang="en-US" b="0" cap="none" spc="0" dirty="0" err="1" smtClean="0">
              <a:ln w="0"/>
              <a:solidFill>
                <a:srgbClr val="FF0000"/>
              </a:solidFill>
              <a:effectLst>
                <a:outerShdw blurRad="38100" dist="25400" dir="5400000" algn="ctr" rotWithShape="0">
                  <a:srgbClr val="6E747A">
                    <a:alpha val="43000"/>
                  </a:srgbClr>
                </a:outerShdw>
              </a:effectLst>
            </a:rPr>
            <a:t>Kerjasama</a:t>
          </a:r>
          <a:r>
            <a:rPr lang="en-US" b="0" cap="none" spc="0" dirty="0" smtClean="0">
              <a:ln w="0"/>
              <a:solidFill>
                <a:srgbClr val="FF0000"/>
              </a:solidFill>
              <a:effectLst>
                <a:outerShdw blurRad="38100" dist="25400" dir="5400000" algn="ctr" rotWithShape="0">
                  <a:srgbClr val="6E747A">
                    <a:alpha val="43000"/>
                  </a:srgbClr>
                </a:outerShdw>
              </a:effectLst>
            </a:rPr>
            <a:t> </a:t>
          </a:r>
          <a:r>
            <a:rPr lang="en-US" b="0" cap="none" spc="0" dirty="0" err="1" smtClean="0">
              <a:ln w="0"/>
              <a:solidFill>
                <a:srgbClr val="FF0000"/>
              </a:solidFill>
              <a:effectLst>
                <a:outerShdw blurRad="38100" dist="25400" dir="5400000" algn="ctr" rotWithShape="0">
                  <a:srgbClr val="6E747A">
                    <a:alpha val="43000"/>
                  </a:srgbClr>
                </a:outerShdw>
              </a:effectLst>
            </a:rPr>
            <a:t>pemerintah</a:t>
          </a:r>
          <a:r>
            <a:rPr lang="en-US" b="0" cap="none" spc="0" dirty="0" smtClean="0">
              <a:ln w="0"/>
              <a:solidFill>
                <a:srgbClr val="FF0000"/>
              </a:solidFill>
              <a:effectLst>
                <a:outerShdw blurRad="38100" dist="25400" dir="5400000" algn="ctr" rotWithShape="0">
                  <a:srgbClr val="6E747A">
                    <a:alpha val="43000"/>
                  </a:srgbClr>
                </a:outerShdw>
              </a:effectLst>
            </a:rPr>
            <a:t> </a:t>
          </a:r>
          <a:r>
            <a:rPr lang="en-US" b="0" cap="none" spc="0" dirty="0" err="1" smtClean="0">
              <a:ln w="0"/>
              <a:solidFill>
                <a:srgbClr val="FF0000"/>
              </a:solidFill>
              <a:effectLst>
                <a:outerShdw blurRad="38100" dist="25400" dir="5400000" algn="ctr" rotWithShape="0">
                  <a:srgbClr val="6E747A">
                    <a:alpha val="43000"/>
                  </a:srgbClr>
                </a:outerShdw>
              </a:effectLst>
            </a:rPr>
            <a:t>dengan</a:t>
          </a:r>
          <a:r>
            <a:rPr lang="en-US" b="0" cap="none" spc="0" dirty="0" smtClean="0">
              <a:ln w="0"/>
              <a:solidFill>
                <a:srgbClr val="FF0000"/>
              </a:solidFill>
              <a:effectLst>
                <a:outerShdw blurRad="38100" dist="25400" dir="5400000" algn="ctr" rotWithShape="0">
                  <a:srgbClr val="6E747A">
                    <a:alpha val="43000"/>
                  </a:srgbClr>
                </a:outerShdw>
              </a:effectLst>
            </a:rPr>
            <a:t> DUDI</a:t>
          </a:r>
          <a:endParaRPr lang="en-US" b="0" cap="none" spc="0" dirty="0">
            <a:ln w="0"/>
            <a:solidFill>
              <a:srgbClr val="FF0000"/>
            </a:solidFill>
            <a:effectLst>
              <a:outerShdw blurRad="38100" dist="25400" dir="5400000" algn="ctr" rotWithShape="0">
                <a:srgbClr val="6E747A">
                  <a:alpha val="43000"/>
                </a:srgbClr>
              </a:outerShdw>
            </a:effectLst>
          </a:endParaRPr>
        </a:p>
      </dgm:t>
    </dgm:pt>
    <dgm:pt modelId="{9F2698D1-1A98-4912-8C12-A02F883B6C03}" type="parTrans" cxnId="{48AC726C-EBDE-4B80-8F42-5C9F34522810}">
      <dgm:prSet/>
      <dgm:spPr/>
      <dgm:t>
        <a:bodyPr/>
        <a:lstStyle/>
        <a:p>
          <a:endParaRPr lang="en-US"/>
        </a:p>
      </dgm:t>
    </dgm:pt>
    <dgm:pt modelId="{EB75A18B-11D8-4148-8014-8D8960C51A7F}" type="sibTrans" cxnId="{48AC726C-EBDE-4B80-8F42-5C9F34522810}">
      <dgm:prSet/>
      <dgm:spPr/>
      <dgm:t>
        <a:bodyPr/>
        <a:lstStyle/>
        <a:p>
          <a:endParaRPr lang="en-US"/>
        </a:p>
      </dgm:t>
    </dgm:pt>
    <dgm:pt modelId="{0D6AD4EB-959E-42DF-9E07-1097367C3983}">
      <dgm:prSet/>
      <dgm:spPr/>
      <dgm:t>
        <a:bodyPr/>
        <a:lstStyle/>
        <a:p>
          <a:r>
            <a:rPr lang="en-US" dirty="0" err="1" smtClean="0"/>
            <a:t>Kawasan</a:t>
          </a:r>
          <a:r>
            <a:rPr lang="en-US" dirty="0" smtClean="0"/>
            <a:t> </a:t>
          </a:r>
          <a:r>
            <a:rPr lang="en-US" dirty="0" err="1" smtClean="0"/>
            <a:t>Ekonomi</a:t>
          </a:r>
          <a:r>
            <a:rPr lang="en-US" dirty="0" smtClean="0"/>
            <a:t>  </a:t>
          </a:r>
          <a:r>
            <a:rPr lang="en-US" dirty="0" err="1" smtClean="0"/>
            <a:t>Khusus</a:t>
          </a:r>
          <a:r>
            <a:rPr lang="en-US" dirty="0" smtClean="0"/>
            <a:t> (KEK) </a:t>
          </a:r>
          <a:r>
            <a:rPr lang="en-US" dirty="0" err="1" smtClean="0"/>
            <a:t>pengembangan</a:t>
          </a:r>
          <a:r>
            <a:rPr lang="en-US" dirty="0" smtClean="0"/>
            <a:t> </a:t>
          </a:r>
          <a:r>
            <a:rPr lang="en-US" dirty="0" err="1" smtClean="0"/>
            <a:t>zona</a:t>
          </a:r>
          <a:r>
            <a:rPr lang="en-US" dirty="0" smtClean="0"/>
            <a:t> </a:t>
          </a:r>
          <a:r>
            <a:rPr lang="en-US" dirty="0" err="1" smtClean="0"/>
            <a:t>wilayah</a:t>
          </a:r>
          <a:r>
            <a:rPr lang="en-US" dirty="0" smtClean="0"/>
            <a:t> </a:t>
          </a:r>
          <a:r>
            <a:rPr lang="en-US" dirty="0" err="1" smtClean="0"/>
            <a:t>berdasarkan</a:t>
          </a:r>
          <a:r>
            <a:rPr lang="en-US" dirty="0" smtClean="0"/>
            <a:t> </a:t>
          </a:r>
          <a:r>
            <a:rPr lang="en-US" dirty="0" err="1" smtClean="0"/>
            <a:t>potensi</a:t>
          </a:r>
          <a:r>
            <a:rPr lang="en-US" dirty="0" smtClean="0"/>
            <a:t> </a:t>
          </a:r>
          <a:r>
            <a:rPr lang="en-US" dirty="0" err="1" smtClean="0"/>
            <a:t>daerah</a:t>
          </a:r>
          <a:endParaRPr lang="en-US" dirty="0"/>
        </a:p>
      </dgm:t>
    </dgm:pt>
    <dgm:pt modelId="{41AAFDA0-2743-4732-9B27-3858FD3CE686}" type="parTrans" cxnId="{14405EC8-076D-4274-8F87-5029D715C1CB}">
      <dgm:prSet/>
      <dgm:spPr/>
      <dgm:t>
        <a:bodyPr/>
        <a:lstStyle/>
        <a:p>
          <a:endParaRPr lang="en-US"/>
        </a:p>
      </dgm:t>
    </dgm:pt>
    <dgm:pt modelId="{9800CAB3-8998-4E0D-8EF9-E3F51476651C}" type="sibTrans" cxnId="{14405EC8-076D-4274-8F87-5029D715C1CB}">
      <dgm:prSet/>
      <dgm:spPr/>
      <dgm:t>
        <a:bodyPr/>
        <a:lstStyle/>
        <a:p>
          <a:endParaRPr lang="en-US"/>
        </a:p>
      </dgm:t>
    </dgm:pt>
    <dgm:pt modelId="{7B8B5488-AFAD-46C7-BF37-0352DDEFBB34}">
      <dgm:prSet/>
      <dgm:spPr/>
      <dgm:t>
        <a:bodyPr/>
        <a:lstStyle/>
        <a:p>
          <a:r>
            <a:rPr lang="id-ID" dirty="0" smtClean="0"/>
            <a:t>Link and match</a:t>
          </a:r>
          <a:endParaRPr lang="en-US" dirty="0"/>
        </a:p>
      </dgm:t>
    </dgm:pt>
    <dgm:pt modelId="{2CDE3906-2EA7-4FF4-AC4C-0FCCB4DF58C8}" type="parTrans" cxnId="{18700177-6F0E-41C3-B3D0-B821296221F9}">
      <dgm:prSet/>
      <dgm:spPr/>
      <dgm:t>
        <a:bodyPr/>
        <a:lstStyle/>
        <a:p>
          <a:endParaRPr lang="en-US"/>
        </a:p>
      </dgm:t>
    </dgm:pt>
    <dgm:pt modelId="{233138F5-C072-4E56-9EAE-76A7F9C6582B}" type="sibTrans" cxnId="{18700177-6F0E-41C3-B3D0-B821296221F9}">
      <dgm:prSet/>
      <dgm:spPr/>
      <dgm:t>
        <a:bodyPr/>
        <a:lstStyle/>
        <a:p>
          <a:endParaRPr lang="en-US"/>
        </a:p>
      </dgm:t>
    </dgm:pt>
    <dgm:pt modelId="{21B123B4-D8F0-4A40-8096-A688112F3A03}">
      <dgm:prSet/>
      <dgm:spPr/>
      <dgm:t>
        <a:bodyPr/>
        <a:lstStyle/>
        <a:p>
          <a:r>
            <a:rPr lang="en-US" dirty="0" err="1" smtClean="0"/>
            <a:t>Pengembangan</a:t>
          </a:r>
          <a:r>
            <a:rPr lang="en-US" dirty="0" smtClean="0"/>
            <a:t> </a:t>
          </a:r>
          <a:r>
            <a:rPr lang="en-US" dirty="0" err="1" smtClean="0"/>
            <a:t>kurikulum</a:t>
          </a:r>
          <a:r>
            <a:rPr lang="en-US" dirty="0" smtClean="0"/>
            <a:t> yang </a:t>
          </a:r>
          <a:r>
            <a:rPr lang="en-US" dirty="0" err="1" smtClean="0"/>
            <a:t>dinamis</a:t>
          </a:r>
          <a:r>
            <a:rPr lang="en-US" dirty="0" smtClean="0"/>
            <a:t> </a:t>
          </a:r>
          <a:r>
            <a:rPr lang="en-US" dirty="0" err="1" smtClean="0"/>
            <a:t>dan</a:t>
          </a:r>
          <a:r>
            <a:rPr lang="en-US" dirty="0" smtClean="0"/>
            <a:t> </a:t>
          </a:r>
          <a:r>
            <a:rPr lang="en-US" dirty="0" err="1" smtClean="0"/>
            <a:t>sejalan</a:t>
          </a:r>
          <a:r>
            <a:rPr lang="en-US" dirty="0" smtClean="0"/>
            <a:t> </a:t>
          </a:r>
          <a:r>
            <a:rPr lang="en-US" dirty="0" err="1" smtClean="0"/>
            <a:t>dengan</a:t>
          </a:r>
          <a:r>
            <a:rPr lang="en-US" dirty="0" smtClean="0"/>
            <a:t> </a:t>
          </a:r>
          <a:r>
            <a:rPr lang="en-US" dirty="0" err="1" smtClean="0"/>
            <a:t>kebutuhan</a:t>
          </a:r>
          <a:r>
            <a:rPr lang="en-US" dirty="0" smtClean="0"/>
            <a:t> </a:t>
          </a:r>
          <a:r>
            <a:rPr lang="en-US" dirty="0" err="1" smtClean="0"/>
            <a:t>industri</a:t>
          </a:r>
          <a:endParaRPr lang="en-US" dirty="0"/>
        </a:p>
      </dgm:t>
    </dgm:pt>
    <dgm:pt modelId="{1E10B02E-6952-4E2B-8AA6-8E93F1F5604E}" type="parTrans" cxnId="{225751EC-F87F-4EF5-BC1C-49F1CD1B731F}">
      <dgm:prSet/>
      <dgm:spPr/>
      <dgm:t>
        <a:bodyPr/>
        <a:lstStyle/>
        <a:p>
          <a:endParaRPr lang="en-US"/>
        </a:p>
      </dgm:t>
    </dgm:pt>
    <dgm:pt modelId="{A23B3DDD-2AB1-4E08-953D-F738812B5FAC}" type="sibTrans" cxnId="{225751EC-F87F-4EF5-BC1C-49F1CD1B731F}">
      <dgm:prSet/>
      <dgm:spPr/>
      <dgm:t>
        <a:bodyPr/>
        <a:lstStyle/>
        <a:p>
          <a:endParaRPr lang="en-US"/>
        </a:p>
      </dgm:t>
    </dgm:pt>
    <dgm:pt modelId="{160820FA-83BF-4C2F-8486-F739084D611B}" type="pres">
      <dgm:prSet presAssocID="{8CE9876B-A8AD-4487-93E8-D46665753EC6}" presName="Name0" presStyleCnt="0">
        <dgm:presLayoutVars>
          <dgm:dir/>
          <dgm:animLvl val="lvl"/>
          <dgm:resizeHandles/>
        </dgm:presLayoutVars>
      </dgm:prSet>
      <dgm:spPr/>
      <dgm:t>
        <a:bodyPr/>
        <a:lstStyle/>
        <a:p>
          <a:endParaRPr lang="en-US"/>
        </a:p>
      </dgm:t>
    </dgm:pt>
    <dgm:pt modelId="{6EC86314-CC31-40F9-BE92-A10AE1FB2C8C}" type="pres">
      <dgm:prSet presAssocID="{57954860-7892-41D1-9E36-6510C43A72B3}" presName="linNode" presStyleCnt="0"/>
      <dgm:spPr/>
    </dgm:pt>
    <dgm:pt modelId="{4C87C61C-4099-4B5F-9BC3-C9AC2BD53B50}" type="pres">
      <dgm:prSet presAssocID="{57954860-7892-41D1-9E36-6510C43A72B3}" presName="parentShp" presStyleLbl="node1" presStyleIdx="0" presStyleCnt="3">
        <dgm:presLayoutVars>
          <dgm:bulletEnabled val="1"/>
        </dgm:presLayoutVars>
      </dgm:prSet>
      <dgm:spPr/>
      <dgm:t>
        <a:bodyPr/>
        <a:lstStyle/>
        <a:p>
          <a:endParaRPr lang="en-US"/>
        </a:p>
      </dgm:t>
    </dgm:pt>
    <dgm:pt modelId="{2BE9A02E-CCCE-4BEC-BCF5-2287B71B31B8}" type="pres">
      <dgm:prSet presAssocID="{57954860-7892-41D1-9E36-6510C43A72B3}" presName="childShp" presStyleLbl="bgAccFollowNode1" presStyleIdx="0" presStyleCnt="3">
        <dgm:presLayoutVars>
          <dgm:bulletEnabled val="1"/>
        </dgm:presLayoutVars>
      </dgm:prSet>
      <dgm:spPr/>
      <dgm:t>
        <a:bodyPr/>
        <a:lstStyle/>
        <a:p>
          <a:endParaRPr lang="en-US"/>
        </a:p>
      </dgm:t>
    </dgm:pt>
    <dgm:pt modelId="{A52AE054-F91D-4385-855A-FDBF724C73F3}" type="pres">
      <dgm:prSet presAssocID="{FA7CEA62-C1E8-4380-9F5F-9860E0967974}" presName="spacing" presStyleCnt="0"/>
      <dgm:spPr/>
    </dgm:pt>
    <dgm:pt modelId="{8496D258-F923-48D3-9A7D-36620AACE36B}" type="pres">
      <dgm:prSet presAssocID="{8C6909F4-839B-47D8-85FC-06D21DE3DEA0}" presName="linNode" presStyleCnt="0"/>
      <dgm:spPr/>
    </dgm:pt>
    <dgm:pt modelId="{910C90C6-B609-4F62-897D-D585E4210DD5}" type="pres">
      <dgm:prSet presAssocID="{8C6909F4-839B-47D8-85FC-06D21DE3DEA0}" presName="parentShp" presStyleLbl="node1" presStyleIdx="1" presStyleCnt="3">
        <dgm:presLayoutVars>
          <dgm:bulletEnabled val="1"/>
        </dgm:presLayoutVars>
      </dgm:prSet>
      <dgm:spPr/>
      <dgm:t>
        <a:bodyPr/>
        <a:lstStyle/>
        <a:p>
          <a:endParaRPr lang="en-US"/>
        </a:p>
      </dgm:t>
    </dgm:pt>
    <dgm:pt modelId="{046655F1-B5D7-4597-8462-B384F36F76ED}" type="pres">
      <dgm:prSet presAssocID="{8C6909F4-839B-47D8-85FC-06D21DE3DEA0}" presName="childShp" presStyleLbl="bgAccFollowNode1" presStyleIdx="1" presStyleCnt="3">
        <dgm:presLayoutVars>
          <dgm:bulletEnabled val="1"/>
        </dgm:presLayoutVars>
      </dgm:prSet>
      <dgm:spPr/>
      <dgm:t>
        <a:bodyPr/>
        <a:lstStyle/>
        <a:p>
          <a:endParaRPr lang="en-US"/>
        </a:p>
      </dgm:t>
    </dgm:pt>
    <dgm:pt modelId="{2A20EAC0-B040-47DF-8164-365E5DEDFE2F}" type="pres">
      <dgm:prSet presAssocID="{841D5772-0F2A-4FE1-B388-E19E0234599E}" presName="spacing" presStyleCnt="0"/>
      <dgm:spPr/>
    </dgm:pt>
    <dgm:pt modelId="{24BDD1F4-3739-40E3-B845-107FCD2D3BAA}" type="pres">
      <dgm:prSet presAssocID="{30F12A82-CBEA-4E98-BA27-0AACA4B806D2}" presName="linNode" presStyleCnt="0"/>
      <dgm:spPr/>
    </dgm:pt>
    <dgm:pt modelId="{F1A67678-8407-462E-81D9-8AC8CE72EF0D}" type="pres">
      <dgm:prSet presAssocID="{30F12A82-CBEA-4E98-BA27-0AACA4B806D2}" presName="parentShp" presStyleLbl="node1" presStyleIdx="2" presStyleCnt="3">
        <dgm:presLayoutVars>
          <dgm:bulletEnabled val="1"/>
        </dgm:presLayoutVars>
      </dgm:prSet>
      <dgm:spPr/>
      <dgm:t>
        <a:bodyPr/>
        <a:lstStyle/>
        <a:p>
          <a:endParaRPr lang="en-US"/>
        </a:p>
      </dgm:t>
    </dgm:pt>
    <dgm:pt modelId="{C6A94B6F-36D5-4043-9B9A-CE68ACC5D7CA}" type="pres">
      <dgm:prSet presAssocID="{30F12A82-CBEA-4E98-BA27-0AACA4B806D2}" presName="childShp" presStyleLbl="bgAccFollowNode1" presStyleIdx="2" presStyleCnt="3">
        <dgm:presLayoutVars>
          <dgm:bulletEnabled val="1"/>
        </dgm:presLayoutVars>
      </dgm:prSet>
      <dgm:spPr/>
      <dgm:t>
        <a:bodyPr/>
        <a:lstStyle/>
        <a:p>
          <a:endParaRPr lang="en-US"/>
        </a:p>
      </dgm:t>
    </dgm:pt>
  </dgm:ptLst>
  <dgm:cxnLst>
    <dgm:cxn modelId="{24DACB51-46FF-4A45-AAF2-E1B0E57F9832}" type="presOf" srcId="{30F12A82-CBEA-4E98-BA27-0AACA4B806D2}" destId="{F1A67678-8407-462E-81D9-8AC8CE72EF0D}" srcOrd="0" destOrd="0" presId="urn:microsoft.com/office/officeart/2005/8/layout/vList6"/>
    <dgm:cxn modelId="{DB2345A3-0670-4F84-AD8D-B9A4FC10CCD7}" type="presOf" srcId="{8C6909F4-839B-47D8-85FC-06D21DE3DEA0}" destId="{910C90C6-B609-4F62-897D-D585E4210DD5}" srcOrd="0" destOrd="0" presId="urn:microsoft.com/office/officeart/2005/8/layout/vList6"/>
    <dgm:cxn modelId="{52E71478-DDDC-4453-9EBB-A34996429E59}" srcId="{8CE9876B-A8AD-4487-93E8-D46665753EC6}" destId="{8C6909F4-839B-47D8-85FC-06D21DE3DEA0}" srcOrd="1" destOrd="0" parTransId="{8F437255-B254-4354-B09D-5B78E1BCF880}" sibTransId="{841D5772-0F2A-4FE1-B388-E19E0234599E}"/>
    <dgm:cxn modelId="{CDF8A222-254F-4B85-8519-D0B5364179BB}" type="presOf" srcId="{21B123B4-D8F0-4A40-8096-A688112F3A03}" destId="{2BE9A02E-CCCE-4BEC-BCF5-2287B71B31B8}" srcOrd="0" destOrd="0" presId="urn:microsoft.com/office/officeart/2005/8/layout/vList6"/>
    <dgm:cxn modelId="{75147AA7-B202-4972-9757-5F0E9D7B4B22}" type="presOf" srcId="{0D6AD4EB-959E-42DF-9E07-1097367C3983}" destId="{046655F1-B5D7-4597-8462-B384F36F76ED}" srcOrd="0" destOrd="0" presId="urn:microsoft.com/office/officeart/2005/8/layout/vList6"/>
    <dgm:cxn modelId="{D3DFD622-8181-40BF-9359-873D4AD162EE}" type="presOf" srcId="{57954860-7892-41D1-9E36-6510C43A72B3}" destId="{4C87C61C-4099-4B5F-9BC3-C9AC2BD53B50}" srcOrd="0" destOrd="0" presId="urn:microsoft.com/office/officeart/2005/8/layout/vList6"/>
    <dgm:cxn modelId="{225751EC-F87F-4EF5-BC1C-49F1CD1B731F}" srcId="{57954860-7892-41D1-9E36-6510C43A72B3}" destId="{21B123B4-D8F0-4A40-8096-A688112F3A03}" srcOrd="0" destOrd="0" parTransId="{1E10B02E-6952-4E2B-8AA6-8E93F1F5604E}" sibTransId="{A23B3DDD-2AB1-4E08-953D-F738812B5FAC}"/>
    <dgm:cxn modelId="{93E3707F-34FF-4192-A7FF-FF56964273C3}" type="presOf" srcId="{7B8B5488-AFAD-46C7-BF37-0352DDEFBB34}" destId="{C6A94B6F-36D5-4043-9B9A-CE68ACC5D7CA}" srcOrd="0" destOrd="0" presId="urn:microsoft.com/office/officeart/2005/8/layout/vList6"/>
    <dgm:cxn modelId="{14405EC8-076D-4274-8F87-5029D715C1CB}" srcId="{8C6909F4-839B-47D8-85FC-06D21DE3DEA0}" destId="{0D6AD4EB-959E-42DF-9E07-1097367C3983}" srcOrd="0" destOrd="0" parTransId="{41AAFDA0-2743-4732-9B27-3858FD3CE686}" sibTransId="{9800CAB3-8998-4E0D-8EF9-E3F51476651C}"/>
    <dgm:cxn modelId="{18700177-6F0E-41C3-B3D0-B821296221F9}" srcId="{30F12A82-CBEA-4E98-BA27-0AACA4B806D2}" destId="{7B8B5488-AFAD-46C7-BF37-0352DDEFBB34}" srcOrd="0" destOrd="0" parTransId="{2CDE3906-2EA7-4FF4-AC4C-0FCCB4DF58C8}" sibTransId="{233138F5-C072-4E56-9EAE-76A7F9C6582B}"/>
    <dgm:cxn modelId="{49413D87-5CF4-439E-8475-ED39C23F4E94}" type="presOf" srcId="{8CE9876B-A8AD-4487-93E8-D46665753EC6}" destId="{160820FA-83BF-4C2F-8486-F739084D611B}" srcOrd="0" destOrd="0" presId="urn:microsoft.com/office/officeart/2005/8/layout/vList6"/>
    <dgm:cxn modelId="{48AC726C-EBDE-4B80-8F42-5C9F34522810}" srcId="{8CE9876B-A8AD-4487-93E8-D46665753EC6}" destId="{30F12A82-CBEA-4E98-BA27-0AACA4B806D2}" srcOrd="2" destOrd="0" parTransId="{9F2698D1-1A98-4912-8C12-A02F883B6C03}" sibTransId="{EB75A18B-11D8-4148-8014-8D8960C51A7F}"/>
    <dgm:cxn modelId="{41D125B4-259F-4718-90CD-6C06CDECCCF3}" srcId="{8CE9876B-A8AD-4487-93E8-D46665753EC6}" destId="{57954860-7892-41D1-9E36-6510C43A72B3}" srcOrd="0" destOrd="0" parTransId="{D4F85012-E333-4D09-A97E-B4606236D132}" sibTransId="{FA7CEA62-C1E8-4380-9F5F-9860E0967974}"/>
    <dgm:cxn modelId="{C5BAB79B-EDBE-4D69-BE8E-70C3126F9473}" type="presParOf" srcId="{160820FA-83BF-4C2F-8486-F739084D611B}" destId="{6EC86314-CC31-40F9-BE92-A10AE1FB2C8C}" srcOrd="0" destOrd="0" presId="urn:microsoft.com/office/officeart/2005/8/layout/vList6"/>
    <dgm:cxn modelId="{1503913F-649F-409A-BB6C-3BDF01E5B194}" type="presParOf" srcId="{6EC86314-CC31-40F9-BE92-A10AE1FB2C8C}" destId="{4C87C61C-4099-4B5F-9BC3-C9AC2BD53B50}" srcOrd="0" destOrd="0" presId="urn:microsoft.com/office/officeart/2005/8/layout/vList6"/>
    <dgm:cxn modelId="{414EEF72-BA2E-4AAA-843F-0DE2AB2A0703}" type="presParOf" srcId="{6EC86314-CC31-40F9-BE92-A10AE1FB2C8C}" destId="{2BE9A02E-CCCE-4BEC-BCF5-2287B71B31B8}" srcOrd="1" destOrd="0" presId="urn:microsoft.com/office/officeart/2005/8/layout/vList6"/>
    <dgm:cxn modelId="{B69A04C7-3C4A-4E01-8F4C-E6DB32C2F5AB}" type="presParOf" srcId="{160820FA-83BF-4C2F-8486-F739084D611B}" destId="{A52AE054-F91D-4385-855A-FDBF724C73F3}" srcOrd="1" destOrd="0" presId="urn:microsoft.com/office/officeart/2005/8/layout/vList6"/>
    <dgm:cxn modelId="{832E5E3F-7195-46A5-8D0D-357BD693FC9F}" type="presParOf" srcId="{160820FA-83BF-4C2F-8486-F739084D611B}" destId="{8496D258-F923-48D3-9A7D-36620AACE36B}" srcOrd="2" destOrd="0" presId="urn:microsoft.com/office/officeart/2005/8/layout/vList6"/>
    <dgm:cxn modelId="{F9C05C47-6364-4EEA-BAF2-7D8CC53041EE}" type="presParOf" srcId="{8496D258-F923-48D3-9A7D-36620AACE36B}" destId="{910C90C6-B609-4F62-897D-D585E4210DD5}" srcOrd="0" destOrd="0" presId="urn:microsoft.com/office/officeart/2005/8/layout/vList6"/>
    <dgm:cxn modelId="{5A742351-982D-4A8D-8B60-E312BE9DFEC2}" type="presParOf" srcId="{8496D258-F923-48D3-9A7D-36620AACE36B}" destId="{046655F1-B5D7-4597-8462-B384F36F76ED}" srcOrd="1" destOrd="0" presId="urn:microsoft.com/office/officeart/2005/8/layout/vList6"/>
    <dgm:cxn modelId="{0956F333-5187-46C8-81F5-450CBD920274}" type="presParOf" srcId="{160820FA-83BF-4C2F-8486-F739084D611B}" destId="{2A20EAC0-B040-47DF-8164-365E5DEDFE2F}" srcOrd="3" destOrd="0" presId="urn:microsoft.com/office/officeart/2005/8/layout/vList6"/>
    <dgm:cxn modelId="{E5424119-DCBD-478D-B5DB-023A98AA8F7B}" type="presParOf" srcId="{160820FA-83BF-4C2F-8486-F739084D611B}" destId="{24BDD1F4-3739-40E3-B845-107FCD2D3BAA}" srcOrd="4" destOrd="0" presId="urn:microsoft.com/office/officeart/2005/8/layout/vList6"/>
    <dgm:cxn modelId="{F50DA56F-80A6-4890-93D5-3A7B58E03079}" type="presParOf" srcId="{24BDD1F4-3739-40E3-B845-107FCD2D3BAA}" destId="{F1A67678-8407-462E-81D9-8AC8CE72EF0D}" srcOrd="0" destOrd="0" presId="urn:microsoft.com/office/officeart/2005/8/layout/vList6"/>
    <dgm:cxn modelId="{9E50E279-75F8-4FAB-96E1-3DEF035962F7}" type="presParOf" srcId="{24BDD1F4-3739-40E3-B845-107FCD2D3BAA}" destId="{C6A94B6F-36D5-4043-9B9A-CE68ACC5D7C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0C44A6-BB3E-4B3C-9CD2-2DBAECD9D6E8}" type="doc">
      <dgm:prSet loTypeId="urn:microsoft.com/office/officeart/2005/8/layout/vList3" loCatId="list" qsTypeId="urn:microsoft.com/office/officeart/2005/8/quickstyle/simple1" qsCatId="simple" csTypeId="urn:microsoft.com/office/officeart/2005/8/colors/colorful2" csCatId="colorful" phldr="1"/>
      <dgm:spPr/>
    </dgm:pt>
    <dgm:pt modelId="{D8EA5B62-838F-40B0-BE97-A63437452D5D}">
      <dgm:prSet phldrT="[Text]"/>
      <dgm:spPr/>
      <dgm:t>
        <a:bodyPr/>
        <a:lstStyle/>
        <a:p>
          <a:r>
            <a:rPr lang="en-ID" dirty="0">
              <a:solidFill>
                <a:schemeClr val="tx1"/>
              </a:solidFill>
              <a:latin typeface="Franklin Gothic Medium Cond" panose="020B0606030402020204" pitchFamily="34" charset="0"/>
            </a:rPr>
            <a:t>MULTI GRADE DAN MULTI-SUBJECT TEACHING</a:t>
          </a:r>
          <a:endParaRPr lang="en-US" dirty="0">
            <a:solidFill>
              <a:schemeClr val="tx1"/>
            </a:solidFill>
            <a:latin typeface="Franklin Gothic Medium Cond" panose="020B0606030402020204" pitchFamily="34" charset="0"/>
          </a:endParaRPr>
        </a:p>
      </dgm:t>
    </dgm:pt>
    <dgm:pt modelId="{19C36B46-78B2-4B20-8D34-D73966591FED}" type="parTrans" cxnId="{C08B5DBC-AD58-4F65-AE47-97027542E39D}">
      <dgm:prSet/>
      <dgm:spPr/>
      <dgm:t>
        <a:bodyPr/>
        <a:lstStyle/>
        <a:p>
          <a:endParaRPr lang="en-US"/>
        </a:p>
      </dgm:t>
    </dgm:pt>
    <dgm:pt modelId="{17320583-2900-4C56-B8DF-E377ED98B89C}" type="sibTrans" cxnId="{C08B5DBC-AD58-4F65-AE47-97027542E39D}">
      <dgm:prSet/>
      <dgm:spPr/>
      <dgm:t>
        <a:bodyPr/>
        <a:lstStyle/>
        <a:p>
          <a:endParaRPr lang="en-US"/>
        </a:p>
      </dgm:t>
    </dgm:pt>
    <dgm:pt modelId="{411827D2-B8FE-4A37-8A88-33DBE2B93916}" type="pres">
      <dgm:prSet presAssocID="{050C44A6-BB3E-4B3C-9CD2-2DBAECD9D6E8}" presName="linearFlow" presStyleCnt="0">
        <dgm:presLayoutVars>
          <dgm:dir/>
          <dgm:resizeHandles val="exact"/>
        </dgm:presLayoutVars>
      </dgm:prSet>
      <dgm:spPr/>
    </dgm:pt>
    <dgm:pt modelId="{1B203ED2-B29D-40E3-9D0B-1C1AC2413AA2}" type="pres">
      <dgm:prSet presAssocID="{D8EA5B62-838F-40B0-BE97-A63437452D5D}" presName="composite" presStyleCnt="0"/>
      <dgm:spPr/>
    </dgm:pt>
    <dgm:pt modelId="{ABA1B4CE-8205-4843-9AC8-E022182DAD8B}" type="pres">
      <dgm:prSet presAssocID="{D8EA5B62-838F-40B0-BE97-A63437452D5D}" presName="imgShp" presStyleLbl="fgImgPlace1" presStyleIdx="0" presStyleCnt="1" custLinFactX="-100000" custLinFactNeighborX="-137975" custLinFactNeighborY="1266"/>
      <dgm:spPr/>
    </dgm:pt>
    <dgm:pt modelId="{9DC06D3B-EA78-40DE-B3B0-DA83ADB8B7A6}" type="pres">
      <dgm:prSet presAssocID="{D8EA5B62-838F-40B0-BE97-A63437452D5D}" presName="txShp" presStyleLbl="node1" presStyleIdx="0" presStyleCnt="1" custScaleX="141374">
        <dgm:presLayoutVars>
          <dgm:bulletEnabled val="1"/>
        </dgm:presLayoutVars>
      </dgm:prSet>
      <dgm:spPr/>
      <dgm:t>
        <a:bodyPr/>
        <a:lstStyle/>
        <a:p>
          <a:endParaRPr lang="id-ID"/>
        </a:p>
      </dgm:t>
    </dgm:pt>
  </dgm:ptLst>
  <dgm:cxnLst>
    <dgm:cxn modelId="{14B52835-2AFC-4688-9BA5-646DAB5241A1}" type="presOf" srcId="{D8EA5B62-838F-40B0-BE97-A63437452D5D}" destId="{9DC06D3B-EA78-40DE-B3B0-DA83ADB8B7A6}" srcOrd="0" destOrd="0" presId="urn:microsoft.com/office/officeart/2005/8/layout/vList3"/>
    <dgm:cxn modelId="{C08B5DBC-AD58-4F65-AE47-97027542E39D}" srcId="{050C44A6-BB3E-4B3C-9CD2-2DBAECD9D6E8}" destId="{D8EA5B62-838F-40B0-BE97-A63437452D5D}" srcOrd="0" destOrd="0" parTransId="{19C36B46-78B2-4B20-8D34-D73966591FED}" sibTransId="{17320583-2900-4C56-B8DF-E377ED98B89C}"/>
    <dgm:cxn modelId="{D4E35314-CAD1-4A00-820B-CC9A302391E0}" type="presOf" srcId="{050C44A6-BB3E-4B3C-9CD2-2DBAECD9D6E8}" destId="{411827D2-B8FE-4A37-8A88-33DBE2B93916}" srcOrd="0" destOrd="0" presId="urn:microsoft.com/office/officeart/2005/8/layout/vList3"/>
    <dgm:cxn modelId="{1D106EBB-3C4A-4A99-92DA-AF4A017C0E59}" type="presParOf" srcId="{411827D2-B8FE-4A37-8A88-33DBE2B93916}" destId="{1B203ED2-B29D-40E3-9D0B-1C1AC2413AA2}" srcOrd="0" destOrd="0" presId="urn:microsoft.com/office/officeart/2005/8/layout/vList3"/>
    <dgm:cxn modelId="{5E75A67F-A2D2-4E9C-A9A8-ACDA1A24DD9E}" type="presParOf" srcId="{1B203ED2-B29D-40E3-9D0B-1C1AC2413AA2}" destId="{ABA1B4CE-8205-4843-9AC8-E022182DAD8B}" srcOrd="0" destOrd="0" presId="urn:microsoft.com/office/officeart/2005/8/layout/vList3"/>
    <dgm:cxn modelId="{E5A28E45-E8C5-49BC-8C33-342D1D5A182F}" type="presParOf" srcId="{1B203ED2-B29D-40E3-9D0B-1C1AC2413AA2}" destId="{9DC06D3B-EA78-40DE-B3B0-DA83ADB8B7A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50C44A6-BB3E-4B3C-9CD2-2DBAECD9D6E8}" type="doc">
      <dgm:prSet loTypeId="urn:microsoft.com/office/officeart/2005/8/layout/vList3" loCatId="list" qsTypeId="urn:microsoft.com/office/officeart/2005/8/quickstyle/simple1" qsCatId="simple" csTypeId="urn:microsoft.com/office/officeart/2005/8/colors/colorful2" csCatId="colorful" phldr="1"/>
      <dgm:spPr/>
    </dgm:pt>
    <dgm:pt modelId="{D8EA5B62-838F-40B0-BE97-A63437452D5D}">
      <dgm:prSet phldrT="[Text]"/>
      <dgm:spPr/>
      <dgm:t>
        <a:bodyPr/>
        <a:lstStyle/>
        <a:p>
          <a:r>
            <a:rPr lang="en-ID" dirty="0" err="1">
              <a:solidFill>
                <a:schemeClr val="tx1"/>
              </a:solidFill>
              <a:latin typeface="Franklin Gothic Medium Cond" panose="020B0606030402020204" pitchFamily="34" charset="0"/>
            </a:rPr>
            <a:t>REKRUTMEN</a:t>
          </a:r>
          <a:r>
            <a:rPr lang="en-ID" dirty="0">
              <a:solidFill>
                <a:schemeClr val="tx1"/>
              </a:solidFill>
              <a:latin typeface="Franklin Gothic Medium Cond" panose="020B0606030402020204" pitchFamily="34" charset="0"/>
            </a:rPr>
            <a:t> </a:t>
          </a:r>
          <a:r>
            <a:rPr lang="en-ID" dirty="0" err="1">
              <a:solidFill>
                <a:schemeClr val="tx1"/>
              </a:solidFill>
              <a:latin typeface="Franklin Gothic Medium Cond" panose="020B0606030402020204" pitchFamily="34" charset="0"/>
            </a:rPr>
            <a:t>LULUSAN</a:t>
          </a:r>
          <a:r>
            <a:rPr lang="en-ID" dirty="0">
              <a:solidFill>
                <a:schemeClr val="tx1"/>
              </a:solidFill>
              <a:latin typeface="Franklin Gothic Medium Cond" panose="020B0606030402020204" pitchFamily="34" charset="0"/>
            </a:rPr>
            <a:t> </a:t>
          </a:r>
          <a:r>
            <a:rPr lang="en-ID" dirty="0" err="1">
              <a:solidFill>
                <a:schemeClr val="tx1"/>
              </a:solidFill>
              <a:latin typeface="Franklin Gothic Medium Cond" panose="020B0606030402020204" pitchFamily="34" charset="0"/>
            </a:rPr>
            <a:t>BARU</a:t>
          </a:r>
          <a:r>
            <a:rPr lang="en-ID" dirty="0">
              <a:solidFill>
                <a:schemeClr val="tx1"/>
              </a:solidFill>
              <a:latin typeface="Franklin Gothic Medium Cond" panose="020B0606030402020204" pitchFamily="34" charset="0"/>
            </a:rPr>
            <a:t> DARI </a:t>
          </a:r>
          <a:r>
            <a:rPr lang="en-ID" dirty="0" err="1">
              <a:solidFill>
                <a:schemeClr val="tx1"/>
              </a:solidFill>
              <a:latin typeface="Franklin Gothic Medium Cond" panose="020B0606030402020204" pitchFamily="34" charset="0"/>
            </a:rPr>
            <a:t>PERGURUAN</a:t>
          </a:r>
          <a:r>
            <a:rPr lang="en-ID" dirty="0">
              <a:solidFill>
                <a:schemeClr val="tx1"/>
              </a:solidFill>
              <a:latin typeface="Franklin Gothic Medium Cond" panose="020B0606030402020204" pitchFamily="34" charset="0"/>
            </a:rPr>
            <a:t> TINGGI</a:t>
          </a:r>
          <a:endParaRPr lang="en-US" dirty="0">
            <a:solidFill>
              <a:schemeClr val="tx1"/>
            </a:solidFill>
            <a:latin typeface="Franklin Gothic Medium Cond" panose="020B0606030402020204" pitchFamily="34" charset="0"/>
          </a:endParaRPr>
        </a:p>
      </dgm:t>
    </dgm:pt>
    <dgm:pt modelId="{19C36B46-78B2-4B20-8D34-D73966591FED}" type="parTrans" cxnId="{C08B5DBC-AD58-4F65-AE47-97027542E39D}">
      <dgm:prSet/>
      <dgm:spPr/>
      <dgm:t>
        <a:bodyPr/>
        <a:lstStyle/>
        <a:p>
          <a:endParaRPr lang="en-US"/>
        </a:p>
      </dgm:t>
    </dgm:pt>
    <dgm:pt modelId="{17320583-2900-4C56-B8DF-E377ED98B89C}" type="sibTrans" cxnId="{C08B5DBC-AD58-4F65-AE47-97027542E39D}">
      <dgm:prSet/>
      <dgm:spPr/>
      <dgm:t>
        <a:bodyPr/>
        <a:lstStyle/>
        <a:p>
          <a:endParaRPr lang="en-US"/>
        </a:p>
      </dgm:t>
    </dgm:pt>
    <dgm:pt modelId="{411827D2-B8FE-4A37-8A88-33DBE2B93916}" type="pres">
      <dgm:prSet presAssocID="{050C44A6-BB3E-4B3C-9CD2-2DBAECD9D6E8}" presName="linearFlow" presStyleCnt="0">
        <dgm:presLayoutVars>
          <dgm:dir/>
          <dgm:resizeHandles val="exact"/>
        </dgm:presLayoutVars>
      </dgm:prSet>
      <dgm:spPr/>
    </dgm:pt>
    <dgm:pt modelId="{1B203ED2-B29D-40E3-9D0B-1C1AC2413AA2}" type="pres">
      <dgm:prSet presAssocID="{D8EA5B62-838F-40B0-BE97-A63437452D5D}" presName="composite" presStyleCnt="0"/>
      <dgm:spPr/>
    </dgm:pt>
    <dgm:pt modelId="{ABA1B4CE-8205-4843-9AC8-E022182DAD8B}" type="pres">
      <dgm:prSet presAssocID="{D8EA5B62-838F-40B0-BE97-A63437452D5D}" presName="imgShp" presStyleLbl="fgImgPlace1" presStyleIdx="0" presStyleCnt="1" custLinFactX="-100000" custLinFactNeighborX="-137975" custLinFactNeighborY="1266"/>
      <dgm:spPr/>
    </dgm:pt>
    <dgm:pt modelId="{9DC06D3B-EA78-40DE-B3B0-DA83ADB8B7A6}" type="pres">
      <dgm:prSet presAssocID="{D8EA5B62-838F-40B0-BE97-A63437452D5D}" presName="txShp" presStyleLbl="node1" presStyleIdx="0" presStyleCnt="1" custScaleX="141374">
        <dgm:presLayoutVars>
          <dgm:bulletEnabled val="1"/>
        </dgm:presLayoutVars>
      </dgm:prSet>
      <dgm:spPr/>
      <dgm:t>
        <a:bodyPr/>
        <a:lstStyle/>
        <a:p>
          <a:endParaRPr lang="id-ID"/>
        </a:p>
      </dgm:t>
    </dgm:pt>
  </dgm:ptLst>
  <dgm:cxnLst>
    <dgm:cxn modelId="{14B52835-2AFC-4688-9BA5-646DAB5241A1}" type="presOf" srcId="{D8EA5B62-838F-40B0-BE97-A63437452D5D}" destId="{9DC06D3B-EA78-40DE-B3B0-DA83ADB8B7A6}" srcOrd="0" destOrd="0" presId="urn:microsoft.com/office/officeart/2005/8/layout/vList3"/>
    <dgm:cxn modelId="{C08B5DBC-AD58-4F65-AE47-97027542E39D}" srcId="{050C44A6-BB3E-4B3C-9CD2-2DBAECD9D6E8}" destId="{D8EA5B62-838F-40B0-BE97-A63437452D5D}" srcOrd="0" destOrd="0" parTransId="{19C36B46-78B2-4B20-8D34-D73966591FED}" sibTransId="{17320583-2900-4C56-B8DF-E377ED98B89C}"/>
    <dgm:cxn modelId="{D4E35314-CAD1-4A00-820B-CC9A302391E0}" type="presOf" srcId="{050C44A6-BB3E-4B3C-9CD2-2DBAECD9D6E8}" destId="{411827D2-B8FE-4A37-8A88-33DBE2B93916}" srcOrd="0" destOrd="0" presId="urn:microsoft.com/office/officeart/2005/8/layout/vList3"/>
    <dgm:cxn modelId="{1D106EBB-3C4A-4A99-92DA-AF4A017C0E59}" type="presParOf" srcId="{411827D2-B8FE-4A37-8A88-33DBE2B93916}" destId="{1B203ED2-B29D-40E3-9D0B-1C1AC2413AA2}" srcOrd="0" destOrd="0" presId="urn:microsoft.com/office/officeart/2005/8/layout/vList3"/>
    <dgm:cxn modelId="{5E75A67F-A2D2-4E9C-A9A8-ACDA1A24DD9E}" type="presParOf" srcId="{1B203ED2-B29D-40E3-9D0B-1C1AC2413AA2}" destId="{ABA1B4CE-8205-4843-9AC8-E022182DAD8B}" srcOrd="0" destOrd="0" presId="urn:microsoft.com/office/officeart/2005/8/layout/vList3"/>
    <dgm:cxn modelId="{E5A28E45-E8C5-49BC-8C33-342D1D5A182F}" type="presParOf" srcId="{1B203ED2-B29D-40E3-9D0B-1C1AC2413AA2}" destId="{9DC06D3B-EA78-40DE-B3B0-DA83ADB8B7A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F8CEE3-F2C8-4D4E-8DBF-99EA3A7D646A}" type="datetimeFigureOut">
              <a:rPr lang="en-US" smtClean="0"/>
              <a:t>2/14/2017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6F990-1613-4F8E-8AA9-261E5D50DFFB}" type="slidenum">
              <a:rPr lang="en-US" smtClean="0"/>
              <a:t>‹#›</a:t>
            </a:fld>
            <a:endParaRPr lang="en-US"/>
          </a:p>
        </p:txBody>
      </p:sp>
    </p:spTree>
    <p:extLst>
      <p:ext uri="{BB962C8B-B14F-4D97-AF65-F5344CB8AC3E}">
        <p14:creationId xmlns:p14="http://schemas.microsoft.com/office/powerpoint/2010/main" val="2767844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bwMode="auto">
          <a:xfrm>
            <a:off x="103188" y="750888"/>
            <a:ext cx="6657975" cy="3746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id-ID" smtClean="0">
              <a:latin typeface="Arial" panose="020B0604020202020204" pitchFamily="34" charset="0"/>
            </a:endParaRPr>
          </a:p>
        </p:txBody>
      </p:sp>
    </p:spTree>
    <p:extLst>
      <p:ext uri="{BB962C8B-B14F-4D97-AF65-F5344CB8AC3E}">
        <p14:creationId xmlns:p14="http://schemas.microsoft.com/office/powerpoint/2010/main" val="2849352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103188" y="750888"/>
            <a:ext cx="6657975" cy="3746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id-ID" smtClean="0">
              <a:latin typeface="Arial" panose="020B0604020202020204" pitchFamily="34" charset="0"/>
            </a:endParaRPr>
          </a:p>
        </p:txBody>
      </p:sp>
    </p:spTree>
    <p:extLst>
      <p:ext uri="{BB962C8B-B14F-4D97-AF65-F5344CB8AC3E}">
        <p14:creationId xmlns:p14="http://schemas.microsoft.com/office/powerpoint/2010/main" val="2746090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Membahas mengenai share market lulusan SMK dilihat dari jumlah kebutuhan pekerja (piramid). Mengetahui posisi lulusan SMK di tengah jenjang pendidikan yang lain. Penyerapan tenaga kerja hingga Februari 2013 masih didominasi oleh penduduk bekerja berpendidikan rendah, yaitu SD ke bawah 54,6 juta orang (47,90 %) dan sekolah menengah pertama sebanyak 20,3 juta orang (17,80 %). Penduduk bekerja berpendidikan tinggi hanya sebanyak 11,2 juta orang mencakup 3,2 juta orang (2,82 %) berpendidikan diploma dan sebanyak 8,0 juta orang (6,96 %) berpendidikan universitas.bekerja berpendidikan rendah (SMP ke bawah) dan meningkatnya penduduk bekerja berpendidikan tinggi (diploma dan universitas). Dalam setahun terakhir, penduduk bekerja berpendidikan rendah menurun dari 75,8 juta orang (67,20 %) pada Februari 2012 menjadi 74,9 juta orang (65,70 %) pada Februari 2013. Sementara, penduduk bekerja berpendidikan tinggi meningkat dari 10,4 juta orang (9,19 %) pada Februari 2012 menjadi 11,2 juta orang (9,78 %) pada Februari 2013. </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D95FEC8-A8D3-448A-8561-EAC278F69D58}" type="slidenum">
              <a:rPr lang="en-GB" smtClean="0"/>
              <a:pPr>
                <a:spcBef>
                  <a:spcPct val="0"/>
                </a:spcBef>
              </a:pPr>
              <a:t>9</a:t>
            </a:fld>
            <a:endParaRPr lang="en-GB" smtClean="0"/>
          </a:p>
        </p:txBody>
      </p:sp>
    </p:spTree>
    <p:extLst>
      <p:ext uri="{BB962C8B-B14F-4D97-AF65-F5344CB8AC3E}">
        <p14:creationId xmlns:p14="http://schemas.microsoft.com/office/powerpoint/2010/main" val="503922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MAP posisi SMK tadi kemudian dikaitkan dengan perubahan2 global seperti kebijakan baru MEA tahun 2015. Dilihat dari peluang dibukanya pasar bebas ini tentunya berdampak meningkatkanya pertumbuhan industri yang dibarengi kebutuhan akan pekerja trampil berkualitas. ILO memprediksi akan akan kenaikan permintaan pekerja sbb : Tenaga kerja profesional naik 41% (14 jt), Tenaga kerja kelas menengah 22% (12 jt). Jika ini ditangkap menjadi peluang maka tenaga kerja lulusan smk yang keterserapannya rendah di pasar lokal bisa diserap dipasar internasional. Tentunya hal ini dibarengi dengan peningkatan kualitas pekerja kita supaya diterima oleh pasar global. Permasalahan muncul ketika GAP kebutuhan DUDI akan pekerja berkualitas tidak mereka dapatkan. Keluhan DUDI yakni bahwa lulusan SMK di Indonesia tidak mampu memenuhi permintaan kompetensi dari kebutuhan mereka. Sehingga hal ini membuat angka keterserapan pekerja SMK rendah dibanding kan SMA. Maka dari itu jika MEA kita tangkap sebagai peluang dengan dibarengi peningkatan kualitas lulusan maka Indonesia akan menjadi pensuply tenaga kerja yang nantinya akan mendatangkan devisa negara.</a:t>
            </a:r>
          </a:p>
          <a:p>
            <a:endParaRPr 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265E0C1-4589-4C13-9808-968F9ED554A6}" type="slidenum">
              <a:rPr lang="en-GB" smtClean="0"/>
              <a:pPr>
                <a:spcBef>
                  <a:spcPct val="0"/>
                </a:spcBef>
              </a:pPr>
              <a:t>10</a:t>
            </a:fld>
            <a:endParaRPr lang="en-GB" smtClean="0"/>
          </a:p>
        </p:txBody>
      </p:sp>
    </p:spTree>
    <p:extLst>
      <p:ext uri="{BB962C8B-B14F-4D97-AF65-F5344CB8AC3E}">
        <p14:creationId xmlns:p14="http://schemas.microsoft.com/office/powerpoint/2010/main" val="834286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9D00748-C8CE-44E8-879D-FFD96F3FC54C}" type="slidenum">
              <a:rPr lang="en-GB" smtClean="0"/>
              <a:pPr>
                <a:spcBef>
                  <a:spcPct val="0"/>
                </a:spcBef>
              </a:pPr>
              <a:t>12</a:t>
            </a:fld>
            <a:endParaRPr lang="en-GB" smtClean="0"/>
          </a:p>
        </p:txBody>
      </p:sp>
    </p:spTree>
    <p:extLst>
      <p:ext uri="{BB962C8B-B14F-4D97-AF65-F5344CB8AC3E}">
        <p14:creationId xmlns:p14="http://schemas.microsoft.com/office/powerpoint/2010/main" val="3818196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3525" cy="3721100"/>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8A70F-617B-4F8E-8407-B15CC6924A10}" type="slidenum">
              <a:rPr kumimoji="0" lang="id-ID"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id-ID"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4157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3525" cy="3721100"/>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8A70F-617B-4F8E-8407-B15CC6924A10}" type="slidenum">
              <a:rPr kumimoji="0" lang="id-ID"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id-ID"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1934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3525" cy="3721100"/>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8A70F-617B-4F8E-8407-B15CC6924A10}" type="slidenum">
              <a:rPr kumimoji="0" lang="id-ID"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id-ID"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0068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3525" cy="3721100"/>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8A70F-617B-4F8E-8407-B15CC6924A10}" type="slidenum">
              <a:rPr kumimoji="0" lang="id-ID"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id-ID"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0613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8D1C69C-C2E8-4F1F-918B-A42EF61E0026}"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6337D-F7E8-4579-BA3C-9102FCFB3BAA}" type="slidenum">
              <a:rPr lang="en-US" smtClean="0"/>
              <a:t>‹#›</a:t>
            </a:fld>
            <a:endParaRPr lang="en-US"/>
          </a:p>
        </p:txBody>
      </p:sp>
    </p:spTree>
    <p:extLst>
      <p:ext uri="{BB962C8B-B14F-4D97-AF65-F5344CB8AC3E}">
        <p14:creationId xmlns:p14="http://schemas.microsoft.com/office/powerpoint/2010/main" val="1852045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D1C69C-C2E8-4F1F-918B-A42EF61E0026}"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6337D-F7E8-4579-BA3C-9102FCFB3BAA}" type="slidenum">
              <a:rPr lang="en-US" smtClean="0"/>
              <a:t>‹#›</a:t>
            </a:fld>
            <a:endParaRPr lang="en-US"/>
          </a:p>
        </p:txBody>
      </p:sp>
    </p:spTree>
    <p:extLst>
      <p:ext uri="{BB962C8B-B14F-4D97-AF65-F5344CB8AC3E}">
        <p14:creationId xmlns:p14="http://schemas.microsoft.com/office/powerpoint/2010/main" val="1275958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D1C69C-C2E8-4F1F-918B-A42EF61E0026}"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6337D-F7E8-4579-BA3C-9102FCFB3BAA}" type="slidenum">
              <a:rPr lang="en-US" smtClean="0"/>
              <a:t>‹#›</a:t>
            </a:fld>
            <a:endParaRPr lang="en-US"/>
          </a:p>
        </p:txBody>
      </p:sp>
    </p:spTree>
    <p:extLst>
      <p:ext uri="{BB962C8B-B14F-4D97-AF65-F5344CB8AC3E}">
        <p14:creationId xmlns:p14="http://schemas.microsoft.com/office/powerpoint/2010/main" val="735942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592647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ub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1123200" y="820800"/>
            <a:ext cx="9900000" cy="630000"/>
          </a:xfrm>
          <a:prstGeom prst="rect">
            <a:avLst/>
          </a:prstGeom>
        </p:spPr>
        <p:txBody>
          <a:bodyPr anchor="t">
            <a:noAutofit/>
          </a:bodyPr>
          <a:lstStyle>
            <a:lvl1pPr>
              <a:lnSpc>
                <a:spcPts val="2700"/>
              </a:lnSpc>
              <a:defRPr sz="2400" b="0" cap="all" baseline="0">
                <a:latin typeface="Frutiger LT Com 45 Light" panose="020B0303030504020204" pitchFamily="34" charset="0"/>
              </a:defRPr>
            </a:lvl1pPr>
          </a:lstStyle>
          <a:p>
            <a:r>
              <a:rPr lang="en-US" smtClean="0"/>
              <a:t>Click to edit Master title style</a:t>
            </a:r>
            <a:endParaRPr lang="en-GB" dirty="0"/>
          </a:p>
        </p:txBody>
      </p:sp>
      <p:sp>
        <p:nvSpPr>
          <p:cNvPr id="11" name="Subtitle 2"/>
          <p:cNvSpPr>
            <a:spLocks noGrp="1"/>
          </p:cNvSpPr>
          <p:nvPr>
            <p:ph type="subTitle" idx="13"/>
          </p:nvPr>
        </p:nvSpPr>
        <p:spPr>
          <a:xfrm>
            <a:off x="1123200" y="1281600"/>
            <a:ext cx="9900000" cy="630000"/>
          </a:xfrm>
          <a:prstGeom prst="rect">
            <a:avLst/>
          </a:prstGeom>
          <a:noFill/>
        </p:spPr>
        <p:txBody>
          <a:bodyPr>
            <a:noAutofit/>
          </a:bodyPr>
          <a:lstStyle>
            <a:lvl1pPr marL="0" indent="0" algn="l">
              <a:lnSpc>
                <a:spcPts val="2700"/>
              </a:lnSpc>
              <a:spcBef>
                <a:spcPts val="0"/>
              </a:spcBef>
              <a:buNone/>
              <a:defRPr sz="2400">
                <a:solidFill>
                  <a:srgbClr val="F2A900"/>
                </a:solidFill>
                <a:latin typeface="Frutiger LT Com 45 Light" panose="020B030303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dirty="0"/>
          </a:p>
        </p:txBody>
      </p:sp>
      <p:sp>
        <p:nvSpPr>
          <p:cNvPr id="7" name="Content Placeholder 2"/>
          <p:cNvSpPr>
            <a:spLocks noGrp="1"/>
          </p:cNvSpPr>
          <p:nvPr>
            <p:ph idx="1"/>
          </p:nvPr>
        </p:nvSpPr>
        <p:spPr>
          <a:xfrm>
            <a:off x="1123200" y="1980000"/>
            <a:ext cx="9900000" cy="4320000"/>
          </a:xfrm>
          <a:prstGeom prst="rect">
            <a:avLst/>
          </a:prstGeom>
        </p:spPr>
        <p:txBody>
          <a:bodyPr>
            <a:noAutofit/>
          </a:bodyPr>
          <a:lstStyle>
            <a:lvl1pPr marL="135731" indent="-135731">
              <a:buFont typeface="Arial" panose="020B0604020202020204" pitchFamily="34" charset="0"/>
              <a:buChar char="•"/>
              <a:defRPr sz="1800">
                <a:solidFill>
                  <a:schemeClr val="tx1"/>
                </a:solidFill>
                <a:latin typeface="Frutiger LT Com 45 Light" panose="020B0303030504020204" pitchFamily="34" charset="0"/>
              </a:defRPr>
            </a:lvl1pPr>
            <a:lvl2pPr marL="271463" indent="-135731">
              <a:defRPr sz="1800">
                <a:solidFill>
                  <a:schemeClr val="tx1"/>
                </a:solidFill>
                <a:latin typeface="Frutiger LT Com 45 Light" panose="020B0303030504020204" pitchFamily="34" charset="0"/>
              </a:defRPr>
            </a:lvl2pPr>
            <a:lvl3pPr marL="407194" indent="-135731">
              <a:defRPr sz="1800">
                <a:solidFill>
                  <a:schemeClr val="tx1"/>
                </a:solidFill>
                <a:latin typeface="Frutiger LT Com 45 Light" panose="020B0303030504020204" pitchFamily="34" charset="0"/>
              </a:defRPr>
            </a:lvl3pPr>
            <a:lvl4pPr marL="535781" indent="-128588">
              <a:defRPr sz="1800">
                <a:solidFill>
                  <a:schemeClr val="tx1"/>
                </a:solidFill>
                <a:latin typeface="Frutiger LT Com 45 Light" panose="020B0303030504020204" pitchFamily="34" charset="0"/>
              </a:defRPr>
            </a:lvl4pPr>
            <a:lvl5pPr marL="671513" indent="-135731">
              <a:defRPr sz="1800">
                <a:solidFill>
                  <a:schemeClr val="tx1"/>
                </a:solidFill>
                <a:latin typeface="Frutiger LT Com 45 Light" panose="020B0303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14"/>
          </p:nvPr>
        </p:nvSpPr>
        <p:spPr>
          <a:xfrm>
            <a:off x="1123951" y="6356351"/>
            <a:ext cx="4114800" cy="365125"/>
          </a:xfrm>
        </p:spPr>
        <p:txBody>
          <a:bodyPr anchorCtr="0"/>
          <a:lstStyle>
            <a:lvl1pPr algn="l" eaLnBrk="1" fontAlgn="auto" hangingPunct="1">
              <a:spcBef>
                <a:spcPts val="0"/>
              </a:spcBef>
              <a:spcAft>
                <a:spcPts val="0"/>
              </a:spcAft>
              <a:defRPr sz="600">
                <a:solidFill>
                  <a:srgbClr val="838383"/>
                </a:solidFill>
                <a:latin typeface="Frutiger LT Com 45 Light" panose="020B0303030504020204" pitchFamily="34" charset="0"/>
                <a:cs typeface="+mn-cs"/>
              </a:defRPr>
            </a:lvl1pPr>
          </a:lstStyle>
          <a:p>
            <a:pPr>
              <a:defRPr/>
            </a:pPr>
            <a:r>
              <a:rPr lang="en-GB"/>
              <a:t>WSI_filename - Demo Template</a:t>
            </a:r>
          </a:p>
        </p:txBody>
      </p:sp>
      <p:sp>
        <p:nvSpPr>
          <p:cNvPr id="6" name="Slide Number Placeholder 5"/>
          <p:cNvSpPr>
            <a:spLocks noGrp="1"/>
          </p:cNvSpPr>
          <p:nvPr>
            <p:ph type="sldNum" sz="quarter" idx="15"/>
          </p:nvPr>
        </p:nvSpPr>
        <p:spPr>
          <a:xfrm>
            <a:off x="294217" y="6356351"/>
            <a:ext cx="719667" cy="365125"/>
          </a:xfrm>
        </p:spPr>
        <p:txBody>
          <a:bodyPr/>
          <a:lstStyle>
            <a:lvl1pPr eaLnBrk="1" hangingPunct="1">
              <a:defRPr sz="600">
                <a:solidFill>
                  <a:srgbClr val="838383"/>
                </a:solidFill>
                <a:latin typeface="Frutiger LT Com 45 Light"/>
              </a:defRPr>
            </a:lvl1pPr>
          </a:lstStyle>
          <a:p>
            <a:pPr>
              <a:defRPr/>
            </a:pPr>
            <a:fld id="{5F2FBA14-8702-4821-8797-C154277613D8}" type="slidenum">
              <a:rPr lang="en-GB"/>
              <a:pPr>
                <a:defRPr/>
              </a:pPr>
              <a:t>‹#›</a:t>
            </a:fld>
            <a:r>
              <a:rPr lang="en-GB"/>
              <a:t> </a:t>
            </a:r>
          </a:p>
        </p:txBody>
      </p:sp>
    </p:spTree>
    <p:extLst>
      <p:ext uri="{BB962C8B-B14F-4D97-AF65-F5344CB8AC3E}">
        <p14:creationId xmlns:p14="http://schemas.microsoft.com/office/powerpoint/2010/main" val="647006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55F40E58-E737-4378-87B5-9259DEF40F89}" type="datetimeFigureOut">
              <a:rPr lang="id-ID" smtClean="0"/>
              <a:t>14/02/2017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AE2CCDC-05C6-4EF4-98F2-DC07D97E02CB}" type="slidenum">
              <a:rPr lang="id-ID" smtClean="0"/>
              <a:t>‹#›</a:t>
            </a:fld>
            <a:endParaRPr lang="id-ID"/>
          </a:p>
        </p:txBody>
      </p:sp>
    </p:spTree>
    <p:extLst>
      <p:ext uri="{BB962C8B-B14F-4D97-AF65-F5344CB8AC3E}">
        <p14:creationId xmlns:p14="http://schemas.microsoft.com/office/powerpoint/2010/main" val="2859509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55F40E58-E737-4378-87B5-9259DEF40F89}" type="datetimeFigureOut">
              <a:rPr lang="id-ID" smtClean="0"/>
              <a:t>14/02/2017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AE2CCDC-05C6-4EF4-98F2-DC07D97E02CB}" type="slidenum">
              <a:rPr lang="id-ID" smtClean="0"/>
              <a:t>‹#›</a:t>
            </a:fld>
            <a:endParaRPr lang="id-ID"/>
          </a:p>
        </p:txBody>
      </p:sp>
    </p:spTree>
    <p:extLst>
      <p:ext uri="{BB962C8B-B14F-4D97-AF65-F5344CB8AC3E}">
        <p14:creationId xmlns:p14="http://schemas.microsoft.com/office/powerpoint/2010/main" val="3315178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F40E58-E737-4378-87B5-9259DEF40F89}" type="datetimeFigureOut">
              <a:rPr lang="id-ID" smtClean="0"/>
              <a:t>14/02/2017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AE2CCDC-05C6-4EF4-98F2-DC07D97E02CB}" type="slidenum">
              <a:rPr lang="id-ID" smtClean="0"/>
              <a:t>‹#›</a:t>
            </a:fld>
            <a:endParaRPr lang="id-ID"/>
          </a:p>
        </p:txBody>
      </p:sp>
    </p:spTree>
    <p:extLst>
      <p:ext uri="{BB962C8B-B14F-4D97-AF65-F5344CB8AC3E}">
        <p14:creationId xmlns:p14="http://schemas.microsoft.com/office/powerpoint/2010/main" val="645465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55F40E58-E737-4378-87B5-9259DEF40F89}" type="datetimeFigureOut">
              <a:rPr lang="id-ID" smtClean="0"/>
              <a:t>14/02/2017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AE2CCDC-05C6-4EF4-98F2-DC07D97E02CB}" type="slidenum">
              <a:rPr lang="id-ID" smtClean="0"/>
              <a:t>‹#›</a:t>
            </a:fld>
            <a:endParaRPr lang="id-ID"/>
          </a:p>
        </p:txBody>
      </p:sp>
    </p:spTree>
    <p:extLst>
      <p:ext uri="{BB962C8B-B14F-4D97-AF65-F5344CB8AC3E}">
        <p14:creationId xmlns:p14="http://schemas.microsoft.com/office/powerpoint/2010/main" val="2786839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55F40E58-E737-4378-87B5-9259DEF40F89}" type="datetimeFigureOut">
              <a:rPr lang="id-ID" smtClean="0"/>
              <a:t>14/02/2017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8AE2CCDC-05C6-4EF4-98F2-DC07D97E02CB}" type="slidenum">
              <a:rPr lang="id-ID" smtClean="0"/>
              <a:t>‹#›</a:t>
            </a:fld>
            <a:endParaRPr lang="id-ID"/>
          </a:p>
        </p:txBody>
      </p:sp>
    </p:spTree>
    <p:extLst>
      <p:ext uri="{BB962C8B-B14F-4D97-AF65-F5344CB8AC3E}">
        <p14:creationId xmlns:p14="http://schemas.microsoft.com/office/powerpoint/2010/main" val="2932483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55F40E58-E737-4378-87B5-9259DEF40F89}" type="datetimeFigureOut">
              <a:rPr lang="id-ID" smtClean="0"/>
              <a:t>14/02/2017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8AE2CCDC-05C6-4EF4-98F2-DC07D97E02CB}" type="slidenum">
              <a:rPr lang="id-ID" smtClean="0"/>
              <a:t>‹#›</a:t>
            </a:fld>
            <a:endParaRPr lang="id-ID"/>
          </a:p>
        </p:txBody>
      </p:sp>
    </p:spTree>
    <p:extLst>
      <p:ext uri="{BB962C8B-B14F-4D97-AF65-F5344CB8AC3E}">
        <p14:creationId xmlns:p14="http://schemas.microsoft.com/office/powerpoint/2010/main" val="231849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D1C69C-C2E8-4F1F-918B-A42EF61E0026}"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6337D-F7E8-4579-BA3C-9102FCFB3BAA}" type="slidenum">
              <a:rPr lang="en-US" smtClean="0"/>
              <a:t>‹#›</a:t>
            </a:fld>
            <a:endParaRPr lang="en-US"/>
          </a:p>
        </p:txBody>
      </p:sp>
    </p:spTree>
    <p:extLst>
      <p:ext uri="{BB962C8B-B14F-4D97-AF65-F5344CB8AC3E}">
        <p14:creationId xmlns:p14="http://schemas.microsoft.com/office/powerpoint/2010/main" val="2934214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F40E58-E737-4378-87B5-9259DEF40F89}" type="datetimeFigureOut">
              <a:rPr lang="id-ID" smtClean="0"/>
              <a:t>14/02/2017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8AE2CCDC-05C6-4EF4-98F2-DC07D97E02CB}" type="slidenum">
              <a:rPr lang="id-ID" smtClean="0"/>
              <a:t>‹#›</a:t>
            </a:fld>
            <a:endParaRPr lang="id-ID"/>
          </a:p>
        </p:txBody>
      </p:sp>
    </p:spTree>
    <p:extLst>
      <p:ext uri="{BB962C8B-B14F-4D97-AF65-F5344CB8AC3E}">
        <p14:creationId xmlns:p14="http://schemas.microsoft.com/office/powerpoint/2010/main" val="3786642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4766735"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F40E58-E737-4378-87B5-9259DEF40F89}" type="datetimeFigureOut">
              <a:rPr lang="id-ID" smtClean="0"/>
              <a:t>14/02/2017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AE2CCDC-05C6-4EF4-98F2-DC07D97E02CB}" type="slidenum">
              <a:rPr lang="id-ID" smtClean="0"/>
              <a:t>‹#›</a:t>
            </a:fld>
            <a:endParaRPr lang="id-ID"/>
          </a:p>
        </p:txBody>
      </p:sp>
    </p:spTree>
    <p:extLst>
      <p:ext uri="{BB962C8B-B14F-4D97-AF65-F5344CB8AC3E}">
        <p14:creationId xmlns:p14="http://schemas.microsoft.com/office/powerpoint/2010/main" val="448427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d-ID"/>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F40E58-E737-4378-87B5-9259DEF40F89}" type="datetimeFigureOut">
              <a:rPr lang="id-ID" smtClean="0"/>
              <a:t>14/02/2017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AE2CCDC-05C6-4EF4-98F2-DC07D97E02CB}" type="slidenum">
              <a:rPr lang="id-ID" smtClean="0"/>
              <a:t>‹#›</a:t>
            </a:fld>
            <a:endParaRPr lang="id-ID"/>
          </a:p>
        </p:txBody>
      </p:sp>
    </p:spTree>
    <p:extLst>
      <p:ext uri="{BB962C8B-B14F-4D97-AF65-F5344CB8AC3E}">
        <p14:creationId xmlns:p14="http://schemas.microsoft.com/office/powerpoint/2010/main" val="1939035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55F40E58-E737-4378-87B5-9259DEF40F89}" type="datetimeFigureOut">
              <a:rPr lang="id-ID" smtClean="0"/>
              <a:t>14/02/2017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AE2CCDC-05C6-4EF4-98F2-DC07D97E02CB}" type="slidenum">
              <a:rPr lang="id-ID" smtClean="0"/>
              <a:t>‹#›</a:t>
            </a:fld>
            <a:endParaRPr lang="id-ID"/>
          </a:p>
        </p:txBody>
      </p:sp>
    </p:spTree>
    <p:extLst>
      <p:ext uri="{BB962C8B-B14F-4D97-AF65-F5344CB8AC3E}">
        <p14:creationId xmlns:p14="http://schemas.microsoft.com/office/powerpoint/2010/main" val="1114454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55F40E58-E737-4378-87B5-9259DEF40F89}" type="datetimeFigureOut">
              <a:rPr lang="id-ID" smtClean="0"/>
              <a:t>14/02/2017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AE2CCDC-05C6-4EF4-98F2-DC07D97E02CB}" type="slidenum">
              <a:rPr lang="id-ID" smtClean="0"/>
              <a:t>‹#›</a:t>
            </a:fld>
            <a:endParaRPr lang="id-ID"/>
          </a:p>
        </p:txBody>
      </p:sp>
    </p:spTree>
    <p:extLst>
      <p:ext uri="{BB962C8B-B14F-4D97-AF65-F5344CB8AC3E}">
        <p14:creationId xmlns:p14="http://schemas.microsoft.com/office/powerpoint/2010/main" val="18462751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2" descr="E:\Yanuar\Dropbox\Kerjaan\ppt_template_bappenas_newLogo\gradient-01.png"/>
          <p:cNvPicPr>
            <a:picLocks noChangeAspect="1" noChangeArrowheads="1"/>
          </p:cNvPicPr>
          <p:nvPr/>
        </p:nvPicPr>
        <p:blipFill>
          <a:blip r:embed="rId2" cstate="print"/>
          <a:srcRect/>
          <a:stretch>
            <a:fillRect/>
          </a:stretch>
        </p:blipFill>
        <p:spPr bwMode="auto">
          <a:xfrm>
            <a:off x="0" y="6500818"/>
            <a:ext cx="12192000" cy="357187"/>
          </a:xfrm>
          <a:prstGeom prst="rect">
            <a:avLst/>
          </a:prstGeom>
          <a:noFill/>
          <a:ln w="9525">
            <a:noFill/>
            <a:miter lim="800000"/>
            <a:headEnd/>
            <a:tailEnd/>
          </a:ln>
        </p:spPr>
      </p:pic>
      <p:grpSp>
        <p:nvGrpSpPr>
          <p:cNvPr id="5" name="Group 17"/>
          <p:cNvGrpSpPr>
            <a:grpSpLocks/>
          </p:cNvGrpSpPr>
          <p:nvPr/>
        </p:nvGrpSpPr>
        <p:grpSpPr bwMode="auto">
          <a:xfrm>
            <a:off x="1809754" y="5346705"/>
            <a:ext cx="8477249" cy="1285875"/>
            <a:chOff x="519065" y="4866254"/>
            <a:chExt cx="6570549" cy="1270856"/>
          </a:xfrm>
        </p:grpSpPr>
        <p:pic>
          <p:nvPicPr>
            <p:cNvPr id="6" name="Picture 5" descr="61112_jembatan_suramadu.jpg"/>
            <p:cNvPicPr>
              <a:picLocks noChangeAspect="1"/>
            </p:cNvPicPr>
            <p:nvPr/>
          </p:nvPicPr>
          <p:blipFill>
            <a:blip r:embed="rId3" cstate="print"/>
            <a:srcRect/>
            <a:stretch>
              <a:fillRect/>
            </a:stretch>
          </p:blipFill>
          <p:spPr bwMode="auto">
            <a:xfrm>
              <a:off x="5429256" y="5072074"/>
              <a:ext cx="1660358" cy="10647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bappenasjpg.jpg"/>
            <p:cNvPicPr>
              <a:picLocks noChangeAspect="1"/>
            </p:cNvPicPr>
            <p:nvPr/>
          </p:nvPicPr>
          <p:blipFill>
            <a:blip r:embed="rId4" cstate="print"/>
            <a:srcRect/>
            <a:stretch>
              <a:fillRect/>
            </a:stretch>
          </p:blipFill>
          <p:spPr bwMode="auto">
            <a:xfrm rot="21164296">
              <a:off x="519065" y="4954381"/>
              <a:ext cx="1764131" cy="10715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pangan.jpg"/>
            <p:cNvPicPr>
              <a:picLocks noChangeAspect="1"/>
            </p:cNvPicPr>
            <p:nvPr/>
          </p:nvPicPr>
          <p:blipFill>
            <a:blip r:embed="rId5" cstate="print"/>
            <a:srcRect/>
            <a:stretch>
              <a:fillRect/>
            </a:stretch>
          </p:blipFill>
          <p:spPr bwMode="auto">
            <a:xfrm rot="277269">
              <a:off x="2183280" y="5069334"/>
              <a:ext cx="1748458" cy="10677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pasar terapung.jpg"/>
            <p:cNvPicPr>
              <a:picLocks noChangeAspect="1"/>
            </p:cNvPicPr>
            <p:nvPr/>
          </p:nvPicPr>
          <p:blipFill>
            <a:blip r:embed="rId6" cstate="print"/>
            <a:srcRect/>
            <a:stretch>
              <a:fillRect/>
            </a:stretch>
          </p:blipFill>
          <p:spPr bwMode="auto">
            <a:xfrm rot="21294033">
              <a:off x="3758468" y="4866254"/>
              <a:ext cx="1846016" cy="1066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10" name="Rectangle 9"/>
          <p:cNvSpPr>
            <a:spLocks noChangeArrowheads="1"/>
          </p:cNvSpPr>
          <p:nvPr/>
        </p:nvSpPr>
        <p:spPr bwMode="auto">
          <a:xfrm>
            <a:off x="10314517" y="66675"/>
            <a:ext cx="863600" cy="647700"/>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endParaRPr lang="en-US" sz="1800">
              <a:solidFill>
                <a:srgbClr val="FFFFFF"/>
              </a:solidFill>
            </a:endParaRPr>
          </a:p>
        </p:txBody>
      </p:sp>
      <p:sp>
        <p:nvSpPr>
          <p:cNvPr id="11" name="Rectangle 10"/>
          <p:cNvSpPr>
            <a:spLocks noChangeArrowheads="1"/>
          </p:cNvSpPr>
          <p:nvPr/>
        </p:nvSpPr>
        <p:spPr bwMode="auto">
          <a:xfrm>
            <a:off x="11233152" y="71438"/>
            <a:ext cx="863600" cy="647700"/>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endParaRPr lang="en-US" sz="1800">
              <a:solidFill>
                <a:srgbClr val="FFFFFF"/>
              </a:solidFill>
            </a:endParaRPr>
          </a:p>
        </p:txBody>
      </p:sp>
      <p:sp>
        <p:nvSpPr>
          <p:cNvPr id="12" name="Rectangle 11"/>
          <p:cNvSpPr>
            <a:spLocks noChangeArrowheads="1"/>
          </p:cNvSpPr>
          <p:nvPr/>
        </p:nvSpPr>
        <p:spPr bwMode="auto">
          <a:xfrm>
            <a:off x="11233152" y="754063"/>
            <a:ext cx="863600" cy="647700"/>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endParaRPr lang="en-US" sz="1800">
              <a:solidFill>
                <a:srgbClr val="FFFFFF"/>
              </a:solidFill>
            </a:endParaRPr>
          </a:p>
        </p:txBody>
      </p:sp>
      <p:pic>
        <p:nvPicPr>
          <p:cNvPr id="13" name="Picture 3" descr="E:\Yanuar\Dropbox\Kerjaan\ppt_template_bappenas_newLogo\logo_Bappenas2-01.png"/>
          <p:cNvPicPr>
            <a:picLocks noChangeAspect="1" noChangeArrowheads="1"/>
          </p:cNvPicPr>
          <p:nvPr/>
        </p:nvPicPr>
        <p:blipFill>
          <a:blip r:embed="rId7" cstate="print"/>
          <a:srcRect/>
          <a:stretch>
            <a:fillRect/>
          </a:stretch>
        </p:blipFill>
        <p:spPr bwMode="auto">
          <a:xfrm>
            <a:off x="5182673" y="44624"/>
            <a:ext cx="1997376" cy="1337528"/>
          </a:xfrm>
          <a:prstGeom prst="rect">
            <a:avLst/>
          </a:prstGeom>
          <a:noFill/>
          <a:ln w="9525">
            <a:noFill/>
            <a:miter lim="800000"/>
            <a:headEnd/>
            <a:tailEnd/>
          </a:ln>
        </p:spPr>
      </p:pic>
      <p:sp>
        <p:nvSpPr>
          <p:cNvPr id="14" name="Rectangle 13"/>
          <p:cNvSpPr>
            <a:spLocks noChangeArrowheads="1"/>
          </p:cNvSpPr>
          <p:nvPr/>
        </p:nvSpPr>
        <p:spPr bwMode="auto">
          <a:xfrm>
            <a:off x="1020236" y="71438"/>
            <a:ext cx="863600" cy="647700"/>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endParaRPr lang="en-US" sz="1800">
              <a:solidFill>
                <a:srgbClr val="FFFFFF"/>
              </a:solidFill>
            </a:endParaRPr>
          </a:p>
        </p:txBody>
      </p:sp>
      <p:sp>
        <p:nvSpPr>
          <p:cNvPr id="15" name="Rectangle 14"/>
          <p:cNvSpPr>
            <a:spLocks noChangeArrowheads="1"/>
          </p:cNvSpPr>
          <p:nvPr/>
        </p:nvSpPr>
        <p:spPr bwMode="auto">
          <a:xfrm>
            <a:off x="95251" y="74613"/>
            <a:ext cx="863600" cy="647700"/>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endParaRPr lang="en-US" sz="1800">
              <a:solidFill>
                <a:srgbClr val="FFFFFF"/>
              </a:solidFill>
            </a:endParaRPr>
          </a:p>
        </p:txBody>
      </p:sp>
      <p:sp>
        <p:nvSpPr>
          <p:cNvPr id="16" name="Rectangle 15"/>
          <p:cNvSpPr>
            <a:spLocks noChangeArrowheads="1"/>
          </p:cNvSpPr>
          <p:nvPr/>
        </p:nvSpPr>
        <p:spPr bwMode="auto">
          <a:xfrm>
            <a:off x="95251" y="757238"/>
            <a:ext cx="863600" cy="647700"/>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endParaRPr lang="en-US" sz="1800">
              <a:solidFill>
                <a:srgbClr val="FFFFFF"/>
              </a:solidFill>
            </a:endParaRPr>
          </a:p>
        </p:txBody>
      </p:sp>
      <p:sp>
        <p:nvSpPr>
          <p:cNvPr id="2" name="Title 1"/>
          <p:cNvSpPr>
            <a:spLocks noGrp="1"/>
          </p:cNvSpPr>
          <p:nvPr>
            <p:ph type="ctrTitle"/>
          </p:nvPr>
        </p:nvSpPr>
        <p:spPr>
          <a:xfrm>
            <a:off x="1047715" y="1643050"/>
            <a:ext cx="10191821" cy="1214446"/>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sz="40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1809720" y="4572008"/>
            <a:ext cx="8534400" cy="500066"/>
          </a:xfrm>
        </p:spPr>
        <p:txBody>
          <a:bodyPr>
            <a:normAutofit/>
          </a:bodyPr>
          <a:lstStyle>
            <a:lvl1pPr marL="0" indent="0" algn="ctr">
              <a:buNone/>
              <a:defRPr sz="2400">
                <a:solidFill>
                  <a:schemeClr val="tx1">
                    <a:tint val="75000"/>
                  </a:schemeClr>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7" name="Date Placeholder 3"/>
          <p:cNvSpPr>
            <a:spLocks noGrp="1"/>
          </p:cNvSpPr>
          <p:nvPr>
            <p:ph type="dt" sz="half" idx="10"/>
          </p:nvPr>
        </p:nvSpPr>
        <p:spPr/>
        <p:txBody>
          <a:bodyPr/>
          <a:lstStyle>
            <a:lvl1pPr>
              <a:defRPr/>
            </a:lvl1pPr>
          </a:lstStyle>
          <a:p>
            <a:fld id="{55F40E58-E737-4378-87B5-9259DEF40F89}" type="datetimeFigureOut">
              <a:rPr lang="id-ID" smtClean="0"/>
              <a:t>14/02/2017</a:t>
            </a:fld>
            <a:endParaRPr lang="id-ID"/>
          </a:p>
        </p:txBody>
      </p:sp>
      <p:sp>
        <p:nvSpPr>
          <p:cNvPr id="18" name="Footer Placeholder 4"/>
          <p:cNvSpPr>
            <a:spLocks noGrp="1"/>
          </p:cNvSpPr>
          <p:nvPr>
            <p:ph type="ftr" sz="quarter" idx="11"/>
          </p:nvPr>
        </p:nvSpPr>
        <p:spPr/>
        <p:txBody>
          <a:bodyPr/>
          <a:lstStyle>
            <a:lvl1pPr>
              <a:defRPr/>
            </a:lvl1pPr>
          </a:lstStyle>
          <a:p>
            <a:endParaRPr lang="id-ID"/>
          </a:p>
        </p:txBody>
      </p:sp>
      <p:sp>
        <p:nvSpPr>
          <p:cNvPr id="19" name="Slide Number Placeholder 5"/>
          <p:cNvSpPr>
            <a:spLocks noGrp="1"/>
          </p:cNvSpPr>
          <p:nvPr>
            <p:ph type="sldNum" sz="quarter" idx="12"/>
          </p:nvPr>
        </p:nvSpPr>
        <p:spPr/>
        <p:txBody>
          <a:bodyPr/>
          <a:lstStyle>
            <a:lvl1pPr>
              <a:defRPr/>
            </a:lvl1pPr>
          </a:lstStyle>
          <a:p>
            <a:fld id="{8AE2CCDC-05C6-4EF4-98F2-DC07D97E02CB}" type="slidenum">
              <a:rPr lang="id-ID" smtClean="0"/>
              <a:t>‹#›</a:t>
            </a:fld>
            <a:endParaRPr lang="id-ID"/>
          </a:p>
        </p:txBody>
      </p:sp>
    </p:spTree>
    <p:extLst>
      <p:ext uri="{BB962C8B-B14F-4D97-AF65-F5344CB8AC3E}">
        <p14:creationId xmlns:p14="http://schemas.microsoft.com/office/powerpoint/2010/main" val="251446063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p:nvSpPr>
        <p:spPr>
          <a:xfrm>
            <a:off x="0" y="2"/>
            <a:ext cx="12192000" cy="1071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solidFill>
                <a:prstClr val="white"/>
              </a:solidFill>
            </a:endParaRPr>
          </a:p>
        </p:txBody>
      </p:sp>
      <p:pic>
        <p:nvPicPr>
          <p:cNvPr id="5" name="Picture 3" descr="E:\Yanuar\Dropbox\Kerjaan\ppt_template_bappenas_newLogo\logo_Bappenas2-01.png"/>
          <p:cNvPicPr>
            <a:picLocks noChangeAspect="1" noChangeArrowheads="1"/>
          </p:cNvPicPr>
          <p:nvPr/>
        </p:nvPicPr>
        <p:blipFill>
          <a:blip r:embed="rId2" cstate="print"/>
          <a:srcRect/>
          <a:stretch>
            <a:fillRect/>
          </a:stretch>
        </p:blipFill>
        <p:spPr bwMode="auto">
          <a:xfrm>
            <a:off x="14817" y="31750"/>
            <a:ext cx="1244600" cy="933450"/>
          </a:xfrm>
          <a:prstGeom prst="rect">
            <a:avLst/>
          </a:prstGeom>
          <a:noFill/>
          <a:ln w="9525">
            <a:noFill/>
            <a:miter lim="800000"/>
            <a:headEnd/>
            <a:tailEnd/>
          </a:ln>
        </p:spPr>
      </p:pic>
      <p:pic>
        <p:nvPicPr>
          <p:cNvPr id="6" name="Picture 2" descr="E:\Yanuar\Dropbox\Kerjaan\ppt_template_bappenas_newLogo\gradient-01.png"/>
          <p:cNvPicPr>
            <a:picLocks noChangeAspect="1" noChangeArrowheads="1"/>
          </p:cNvPicPr>
          <p:nvPr/>
        </p:nvPicPr>
        <p:blipFill>
          <a:blip r:embed="rId3" cstate="print"/>
          <a:srcRect/>
          <a:stretch>
            <a:fillRect/>
          </a:stretch>
        </p:blipFill>
        <p:spPr bwMode="auto">
          <a:xfrm>
            <a:off x="0" y="1092200"/>
            <a:ext cx="12192000" cy="152400"/>
          </a:xfrm>
          <a:prstGeom prst="rect">
            <a:avLst/>
          </a:prstGeom>
          <a:noFill/>
          <a:ln w="9525">
            <a:noFill/>
            <a:miter lim="800000"/>
            <a:headEnd/>
            <a:tailEnd/>
          </a:ln>
        </p:spPr>
      </p:pic>
      <p:sp>
        <p:nvSpPr>
          <p:cNvPr id="7" name="Rectangle 6"/>
          <p:cNvSpPr>
            <a:spLocks noChangeArrowheads="1"/>
          </p:cNvSpPr>
          <p:nvPr/>
        </p:nvSpPr>
        <p:spPr bwMode="auto">
          <a:xfrm rot="9088777">
            <a:off x="59270" y="1044576"/>
            <a:ext cx="336551" cy="252413"/>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endParaRPr lang="en-US" sz="1800">
              <a:solidFill>
                <a:srgbClr val="FFFFFF"/>
              </a:solidFill>
            </a:endParaRPr>
          </a:p>
        </p:txBody>
      </p:sp>
      <p:sp>
        <p:nvSpPr>
          <p:cNvPr id="8" name="Rectangle 7"/>
          <p:cNvSpPr>
            <a:spLocks noChangeArrowheads="1"/>
          </p:cNvSpPr>
          <p:nvPr/>
        </p:nvSpPr>
        <p:spPr bwMode="auto">
          <a:xfrm rot="9088777">
            <a:off x="345018" y="1044576"/>
            <a:ext cx="336549" cy="252413"/>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endParaRPr lang="en-US" sz="1800">
              <a:solidFill>
                <a:srgbClr val="FFFFFF"/>
              </a:solidFill>
            </a:endParaRPr>
          </a:p>
        </p:txBody>
      </p:sp>
      <p:sp>
        <p:nvSpPr>
          <p:cNvPr id="9" name="Rectangle 8"/>
          <p:cNvSpPr>
            <a:spLocks noChangeArrowheads="1"/>
          </p:cNvSpPr>
          <p:nvPr/>
        </p:nvSpPr>
        <p:spPr bwMode="auto">
          <a:xfrm rot="9088777">
            <a:off x="594784" y="1044576"/>
            <a:ext cx="336549" cy="252413"/>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endParaRPr lang="en-US" sz="1800">
              <a:solidFill>
                <a:srgbClr val="FFFFFF"/>
              </a:solidFill>
            </a:endParaRPr>
          </a:p>
        </p:txBody>
      </p:sp>
      <p:sp>
        <p:nvSpPr>
          <p:cNvPr id="2" name="Title 1"/>
          <p:cNvSpPr>
            <a:spLocks noGrp="1"/>
          </p:cNvSpPr>
          <p:nvPr>
            <p:ph type="title"/>
          </p:nvPr>
        </p:nvSpPr>
        <p:spPr>
          <a:xfrm>
            <a:off x="1276355" y="71438"/>
            <a:ext cx="10248933" cy="928670"/>
          </a:xfrm>
        </p:spPr>
        <p:txBody>
          <a:bodyPr/>
          <a:lstStyle>
            <a:lvl1pPr>
              <a:defRPr>
                <a:solidFill>
                  <a:schemeClr val="tx1"/>
                </a:solidFill>
                <a:latin typeface="Cambria"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p:cNvSpPr>
            <a:spLocks noGrp="1"/>
          </p:cNvSpPr>
          <p:nvPr>
            <p:ph type="dt" sz="half" idx="10"/>
          </p:nvPr>
        </p:nvSpPr>
        <p:spPr/>
        <p:txBody>
          <a:bodyPr/>
          <a:lstStyle>
            <a:lvl1pPr>
              <a:defRPr/>
            </a:lvl1pPr>
          </a:lstStyle>
          <a:p>
            <a:fld id="{55F40E58-E737-4378-87B5-9259DEF40F89}" type="datetimeFigureOut">
              <a:rPr lang="id-ID" smtClean="0"/>
              <a:t>14/02/2017</a:t>
            </a:fld>
            <a:endParaRPr lang="id-ID"/>
          </a:p>
        </p:txBody>
      </p:sp>
      <p:sp>
        <p:nvSpPr>
          <p:cNvPr id="11" name="Footer Placeholder 4"/>
          <p:cNvSpPr>
            <a:spLocks noGrp="1"/>
          </p:cNvSpPr>
          <p:nvPr>
            <p:ph type="ftr" sz="quarter" idx="11"/>
          </p:nvPr>
        </p:nvSpPr>
        <p:spPr/>
        <p:txBody>
          <a:bodyPr/>
          <a:lstStyle>
            <a:lvl1pPr>
              <a:defRPr/>
            </a:lvl1pPr>
          </a:lstStyle>
          <a:p>
            <a:endParaRPr lang="id-ID"/>
          </a:p>
        </p:txBody>
      </p:sp>
      <p:sp>
        <p:nvSpPr>
          <p:cNvPr id="12" name="Slide Number Placeholder 5"/>
          <p:cNvSpPr>
            <a:spLocks noGrp="1"/>
          </p:cNvSpPr>
          <p:nvPr>
            <p:ph type="sldNum" sz="quarter" idx="12"/>
          </p:nvPr>
        </p:nvSpPr>
        <p:spPr>
          <a:xfrm>
            <a:off x="9347200" y="6492880"/>
            <a:ext cx="2844800" cy="365125"/>
          </a:xfrm>
        </p:spPr>
        <p:txBody>
          <a:bodyPr/>
          <a:lstStyle>
            <a:lvl1pPr>
              <a:defRPr/>
            </a:lvl1pPr>
          </a:lstStyle>
          <a:p>
            <a:fld id="{8AE2CCDC-05C6-4EF4-98F2-DC07D97E02CB}" type="slidenum">
              <a:rPr lang="id-ID" smtClean="0"/>
              <a:t>‹#›</a:t>
            </a:fld>
            <a:endParaRPr lang="id-ID"/>
          </a:p>
        </p:txBody>
      </p:sp>
    </p:spTree>
    <p:extLst>
      <p:ext uri="{BB962C8B-B14F-4D97-AF65-F5344CB8AC3E}">
        <p14:creationId xmlns:p14="http://schemas.microsoft.com/office/powerpoint/2010/main" val="24734406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4_Section Header">
    <p:spTree>
      <p:nvGrpSpPr>
        <p:cNvPr id="1" name=""/>
        <p:cNvGrpSpPr/>
        <p:nvPr/>
      </p:nvGrpSpPr>
      <p:grpSpPr>
        <a:xfrm>
          <a:off x="0" y="0"/>
          <a:ext cx="0" cy="0"/>
          <a:chOff x="0" y="0"/>
          <a:chExt cx="0" cy="0"/>
        </a:xfrm>
      </p:grpSpPr>
      <p:sp>
        <p:nvSpPr>
          <p:cNvPr id="3" name="Rectangle 2"/>
          <p:cNvSpPr>
            <a:spLocks noChangeArrowheads="1"/>
          </p:cNvSpPr>
          <p:nvPr/>
        </p:nvSpPr>
        <p:spPr bwMode="auto">
          <a:xfrm>
            <a:off x="0" y="2928938"/>
            <a:ext cx="12192000" cy="1571625"/>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63500" dist="20000" dir="5400000" rotWithShape="0">
              <a:srgbClr val="000000">
                <a:alpha val="37999"/>
              </a:srgbClr>
            </a:outerShdw>
          </a:effectLst>
        </p:spPr>
        <p:txBody>
          <a:bodyPr anchor="ctr"/>
          <a:lstStyle/>
          <a:p>
            <a:pPr algn="ctr" eaLnBrk="1" hangingPunct="1">
              <a:defRPr/>
            </a:pPr>
            <a:endParaRPr lang="en-US" sz="1800">
              <a:solidFill>
                <a:srgbClr val="000000"/>
              </a:solidFill>
              <a:latin typeface="Calibri" charset="0"/>
              <a:ea typeface="ＭＳ Ｐゴシック" charset="0"/>
              <a:cs typeface="ＭＳ Ｐゴシック" charset="0"/>
            </a:endParaRPr>
          </a:p>
        </p:txBody>
      </p:sp>
      <p:pic>
        <p:nvPicPr>
          <p:cNvPr id="4" name="Picture 7" descr="logo_Bappenas-01.png"/>
          <p:cNvPicPr>
            <a:picLocks noChangeAspect="1"/>
          </p:cNvPicPr>
          <p:nvPr/>
        </p:nvPicPr>
        <p:blipFill>
          <a:blip r:embed="rId2" cstate="print"/>
          <a:srcRect/>
          <a:stretch>
            <a:fillRect/>
          </a:stretch>
        </p:blipFill>
        <p:spPr bwMode="auto">
          <a:xfrm>
            <a:off x="3238503" y="1000125"/>
            <a:ext cx="5238751" cy="1546225"/>
          </a:xfrm>
          <a:prstGeom prst="rect">
            <a:avLst/>
          </a:prstGeom>
          <a:noFill/>
          <a:ln w="9525">
            <a:noFill/>
            <a:miter lim="800000"/>
            <a:headEnd/>
            <a:tailEnd/>
          </a:ln>
        </p:spPr>
      </p:pic>
      <p:sp>
        <p:nvSpPr>
          <p:cNvPr id="5" name="Rectangle 4"/>
          <p:cNvSpPr>
            <a:spLocks noChangeArrowheads="1"/>
          </p:cNvSpPr>
          <p:nvPr/>
        </p:nvSpPr>
        <p:spPr bwMode="auto">
          <a:xfrm>
            <a:off x="190500" y="3038475"/>
            <a:ext cx="527051" cy="395288"/>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endParaRPr lang="en-US" sz="1800">
              <a:solidFill>
                <a:srgbClr val="FFFFFF"/>
              </a:solidFill>
            </a:endParaRPr>
          </a:p>
        </p:txBody>
      </p:sp>
      <p:sp>
        <p:nvSpPr>
          <p:cNvPr id="6" name="Rectangle 5"/>
          <p:cNvSpPr>
            <a:spLocks noChangeArrowheads="1"/>
          </p:cNvSpPr>
          <p:nvPr/>
        </p:nvSpPr>
        <p:spPr bwMode="auto">
          <a:xfrm>
            <a:off x="184154" y="3479800"/>
            <a:ext cx="527049" cy="395288"/>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endParaRPr lang="en-US" sz="1800">
              <a:solidFill>
                <a:srgbClr val="FFFFFF"/>
              </a:solidFill>
            </a:endParaRPr>
          </a:p>
        </p:txBody>
      </p:sp>
      <p:sp>
        <p:nvSpPr>
          <p:cNvPr id="7" name="Rectangle 6"/>
          <p:cNvSpPr>
            <a:spLocks noChangeArrowheads="1"/>
          </p:cNvSpPr>
          <p:nvPr/>
        </p:nvSpPr>
        <p:spPr bwMode="auto">
          <a:xfrm>
            <a:off x="184154" y="3929063"/>
            <a:ext cx="527049" cy="395287"/>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endParaRPr lang="en-US" sz="1800">
              <a:solidFill>
                <a:srgbClr val="FFFFFF"/>
              </a:solidFill>
            </a:endParaRPr>
          </a:p>
        </p:txBody>
      </p:sp>
      <p:sp>
        <p:nvSpPr>
          <p:cNvPr id="2" name="Title 1"/>
          <p:cNvSpPr>
            <a:spLocks noGrp="1"/>
          </p:cNvSpPr>
          <p:nvPr>
            <p:ph type="title"/>
          </p:nvPr>
        </p:nvSpPr>
        <p:spPr>
          <a:xfrm>
            <a:off x="2381224" y="3000376"/>
            <a:ext cx="9525067" cy="1362075"/>
          </a:xfrm>
        </p:spPr>
        <p:txBody>
          <a:bodyPr anchor="ctr"/>
          <a:lstStyle>
            <a:lvl1pPr algn="l">
              <a:defRPr sz="4000" b="1" cap="all">
                <a:latin typeface="Cambria" pitchFamily="18" charset="0"/>
              </a:defRPr>
            </a:lvl1pPr>
          </a:lstStyle>
          <a:p>
            <a:r>
              <a:rPr lang="en-US"/>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fld id="{55F40E58-E737-4378-87B5-9259DEF40F89}" type="datetimeFigureOut">
              <a:rPr lang="id-ID" smtClean="0"/>
              <a:t>14/02/2017</a:t>
            </a:fld>
            <a:endParaRPr lang="id-ID"/>
          </a:p>
        </p:txBody>
      </p:sp>
      <p:sp>
        <p:nvSpPr>
          <p:cNvPr id="9" name="Footer Placeholder 4"/>
          <p:cNvSpPr>
            <a:spLocks noGrp="1"/>
          </p:cNvSpPr>
          <p:nvPr>
            <p:ph type="ftr" sz="quarter" idx="11"/>
          </p:nvPr>
        </p:nvSpPr>
        <p:spPr/>
        <p:txBody>
          <a:bodyPr/>
          <a:lstStyle>
            <a:lvl1pPr>
              <a:defRPr/>
            </a:lvl1pPr>
          </a:lstStyle>
          <a:p>
            <a:endParaRPr lang="id-ID"/>
          </a:p>
        </p:txBody>
      </p:sp>
      <p:sp>
        <p:nvSpPr>
          <p:cNvPr id="10" name="Slide Number Placeholder 5"/>
          <p:cNvSpPr>
            <a:spLocks noGrp="1"/>
          </p:cNvSpPr>
          <p:nvPr>
            <p:ph type="sldNum" sz="quarter" idx="12"/>
          </p:nvPr>
        </p:nvSpPr>
        <p:spPr>
          <a:xfrm>
            <a:off x="9347200" y="6492880"/>
            <a:ext cx="2844800" cy="365125"/>
          </a:xfrm>
        </p:spPr>
        <p:txBody>
          <a:bodyPr/>
          <a:lstStyle>
            <a:lvl1pPr>
              <a:defRPr/>
            </a:lvl1pPr>
          </a:lstStyle>
          <a:p>
            <a:fld id="{8AE2CCDC-05C6-4EF4-98F2-DC07D97E02CB}" type="slidenum">
              <a:rPr lang="id-ID" smtClean="0"/>
              <a:t>‹#›</a:t>
            </a:fld>
            <a:endParaRPr lang="id-ID"/>
          </a:p>
        </p:txBody>
      </p:sp>
    </p:spTree>
    <p:extLst>
      <p:ext uri="{BB962C8B-B14F-4D97-AF65-F5344CB8AC3E}">
        <p14:creationId xmlns:p14="http://schemas.microsoft.com/office/powerpoint/2010/main" val="171379893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pic>
        <p:nvPicPr>
          <p:cNvPr id="4" name="Picture 9" descr="E:\Yanuar\Dropbox\Kerjaan\ppt_template_bappenas_newLogo\logo_Bappenas2-01.png"/>
          <p:cNvPicPr>
            <a:picLocks noChangeAspect="1" noChangeArrowheads="1"/>
          </p:cNvPicPr>
          <p:nvPr/>
        </p:nvPicPr>
        <p:blipFill>
          <a:blip r:embed="rId2" cstate="print"/>
          <a:srcRect/>
          <a:stretch>
            <a:fillRect/>
          </a:stretch>
        </p:blipFill>
        <p:spPr bwMode="auto">
          <a:xfrm>
            <a:off x="381001" y="1"/>
            <a:ext cx="1257300" cy="942975"/>
          </a:xfrm>
          <a:prstGeom prst="rect">
            <a:avLst/>
          </a:prstGeom>
          <a:noFill/>
          <a:ln w="9525">
            <a:noFill/>
            <a:miter lim="800000"/>
            <a:headEnd/>
            <a:tailEnd/>
          </a:ln>
        </p:spPr>
      </p:pic>
      <p:pic>
        <p:nvPicPr>
          <p:cNvPr id="5" name="Picture 2" descr="E:\Yanuar\Dropbox\Kerjaan\ppt_template_bappenas_newLogo\gradient-01.png"/>
          <p:cNvPicPr>
            <a:picLocks noChangeAspect="1" noChangeArrowheads="1"/>
          </p:cNvPicPr>
          <p:nvPr/>
        </p:nvPicPr>
        <p:blipFill>
          <a:blip r:embed="rId3" cstate="print"/>
          <a:srcRect/>
          <a:stretch>
            <a:fillRect/>
          </a:stretch>
        </p:blipFill>
        <p:spPr bwMode="auto">
          <a:xfrm>
            <a:off x="0" y="919166"/>
            <a:ext cx="12192000" cy="46037"/>
          </a:xfrm>
          <a:prstGeom prst="rect">
            <a:avLst/>
          </a:prstGeom>
          <a:noFill/>
          <a:ln w="9525">
            <a:noFill/>
            <a:miter lim="800000"/>
            <a:headEnd/>
            <a:tailEnd/>
          </a:ln>
        </p:spPr>
      </p:pic>
      <p:sp>
        <p:nvSpPr>
          <p:cNvPr id="2" name="Title 1"/>
          <p:cNvSpPr>
            <a:spLocks noGrp="1"/>
          </p:cNvSpPr>
          <p:nvPr>
            <p:ph type="title"/>
          </p:nvPr>
        </p:nvSpPr>
        <p:spPr>
          <a:xfrm>
            <a:off x="2438400" y="71414"/>
            <a:ext cx="9144000" cy="842946"/>
          </a:xfrm>
        </p:spPr>
        <p:txBody>
          <a:bodyPr>
            <a:normAutofit/>
          </a:bodyPr>
          <a:lstStyle>
            <a:lvl1pPr>
              <a:defRPr sz="4000">
                <a:latin typeface="Cambria" pitchFamily="18" charset="0"/>
              </a:defRPr>
            </a:lvl1pPr>
          </a:lstStyle>
          <a:p>
            <a:r>
              <a:rPr lang="en-US"/>
              <a:t>Click to edit Master title style</a:t>
            </a:r>
            <a:endParaRPr lang="en-US" dirty="0"/>
          </a:p>
        </p:txBody>
      </p:sp>
      <p:sp>
        <p:nvSpPr>
          <p:cNvPr id="6" name="Date Placeholder 2"/>
          <p:cNvSpPr>
            <a:spLocks noGrp="1"/>
          </p:cNvSpPr>
          <p:nvPr>
            <p:ph type="dt" sz="half" idx="10"/>
          </p:nvPr>
        </p:nvSpPr>
        <p:spPr/>
        <p:txBody>
          <a:bodyPr/>
          <a:lstStyle>
            <a:lvl1pPr>
              <a:defRPr/>
            </a:lvl1pPr>
          </a:lstStyle>
          <a:p>
            <a:fld id="{55F40E58-E737-4378-87B5-9259DEF40F89}" type="datetimeFigureOut">
              <a:rPr lang="id-ID" smtClean="0"/>
              <a:t>14/02/2017</a:t>
            </a:fld>
            <a:endParaRPr lang="id-ID"/>
          </a:p>
        </p:txBody>
      </p:sp>
      <p:sp>
        <p:nvSpPr>
          <p:cNvPr id="7" name="Footer Placeholder 3"/>
          <p:cNvSpPr>
            <a:spLocks noGrp="1"/>
          </p:cNvSpPr>
          <p:nvPr>
            <p:ph type="ftr" sz="quarter" idx="11"/>
          </p:nvPr>
        </p:nvSpPr>
        <p:spPr/>
        <p:txBody>
          <a:bodyPr/>
          <a:lstStyle>
            <a:lvl1pPr>
              <a:defRPr/>
            </a:lvl1pPr>
          </a:lstStyle>
          <a:p>
            <a:endParaRPr lang="id-ID"/>
          </a:p>
        </p:txBody>
      </p:sp>
      <p:sp>
        <p:nvSpPr>
          <p:cNvPr id="8" name="Slide Number Placeholder 4"/>
          <p:cNvSpPr>
            <a:spLocks noGrp="1"/>
          </p:cNvSpPr>
          <p:nvPr>
            <p:ph type="sldNum" sz="quarter" idx="12"/>
          </p:nvPr>
        </p:nvSpPr>
        <p:spPr>
          <a:xfrm>
            <a:off x="9347200" y="6492880"/>
            <a:ext cx="2844800" cy="365125"/>
          </a:xfrm>
        </p:spPr>
        <p:txBody>
          <a:bodyPr/>
          <a:lstStyle>
            <a:lvl1pPr>
              <a:defRPr/>
            </a:lvl1pPr>
          </a:lstStyle>
          <a:p>
            <a:fld id="{8AE2CCDC-05C6-4EF4-98F2-DC07D97E02CB}" type="slidenum">
              <a:rPr lang="id-ID" smtClean="0"/>
              <a:t>‹#›</a:t>
            </a:fld>
            <a:endParaRPr lang="id-ID"/>
          </a:p>
        </p:txBody>
      </p:sp>
      <p:sp>
        <p:nvSpPr>
          <p:cNvPr id="9" name="Content Placeholder 2"/>
          <p:cNvSpPr>
            <a:spLocks noGrp="1"/>
          </p:cNvSpPr>
          <p:nvPr>
            <p:ph idx="1"/>
          </p:nvPr>
        </p:nvSpPr>
        <p:spPr>
          <a:xfrm>
            <a:off x="571461" y="1071548"/>
            <a:ext cx="10972800" cy="4525963"/>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679228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pic>
        <p:nvPicPr>
          <p:cNvPr id="4" name="Picture 9" descr="E:\Yanuar\Dropbox\Kerjaan\ppt_template_bappenas_newLogo\logo_Bappenas2-01.png"/>
          <p:cNvPicPr>
            <a:picLocks noChangeAspect="1" noChangeArrowheads="1"/>
          </p:cNvPicPr>
          <p:nvPr/>
        </p:nvPicPr>
        <p:blipFill>
          <a:blip r:embed="rId2" cstate="print"/>
          <a:srcRect/>
          <a:stretch>
            <a:fillRect/>
          </a:stretch>
        </p:blipFill>
        <p:spPr bwMode="auto">
          <a:xfrm>
            <a:off x="381001" y="1"/>
            <a:ext cx="1257300" cy="942975"/>
          </a:xfrm>
          <a:prstGeom prst="rect">
            <a:avLst/>
          </a:prstGeom>
          <a:noFill/>
          <a:ln w="9525">
            <a:noFill/>
            <a:miter lim="800000"/>
            <a:headEnd/>
            <a:tailEnd/>
          </a:ln>
        </p:spPr>
      </p:pic>
      <p:pic>
        <p:nvPicPr>
          <p:cNvPr id="5" name="Picture 2" descr="E:\Yanuar\Dropbox\Kerjaan\ppt_template_bappenas_newLogo\gradient-01.png"/>
          <p:cNvPicPr>
            <a:picLocks noChangeAspect="1" noChangeArrowheads="1"/>
          </p:cNvPicPr>
          <p:nvPr/>
        </p:nvPicPr>
        <p:blipFill>
          <a:blip r:embed="rId3" cstate="print"/>
          <a:srcRect/>
          <a:stretch>
            <a:fillRect/>
          </a:stretch>
        </p:blipFill>
        <p:spPr bwMode="auto">
          <a:xfrm>
            <a:off x="0" y="919166"/>
            <a:ext cx="12192000" cy="46037"/>
          </a:xfrm>
          <a:prstGeom prst="rect">
            <a:avLst/>
          </a:prstGeom>
          <a:noFill/>
          <a:ln w="9525">
            <a:noFill/>
            <a:miter lim="800000"/>
            <a:headEnd/>
            <a:tailEnd/>
          </a:ln>
        </p:spPr>
      </p:pic>
      <p:sp>
        <p:nvSpPr>
          <p:cNvPr id="2" name="Title 1"/>
          <p:cNvSpPr>
            <a:spLocks noGrp="1"/>
          </p:cNvSpPr>
          <p:nvPr>
            <p:ph type="title"/>
          </p:nvPr>
        </p:nvSpPr>
        <p:spPr>
          <a:xfrm>
            <a:off x="2438400" y="71414"/>
            <a:ext cx="9144000" cy="842946"/>
          </a:xfrm>
        </p:spPr>
        <p:txBody>
          <a:bodyPr>
            <a:normAutofit/>
          </a:bodyPr>
          <a:lstStyle>
            <a:lvl1pPr>
              <a:defRPr sz="4000">
                <a:latin typeface="Cambria" pitchFamily="18" charset="0"/>
              </a:defRPr>
            </a:lvl1pPr>
          </a:lstStyle>
          <a:p>
            <a:r>
              <a:rPr lang="en-US"/>
              <a:t>Click to edit Master title style</a:t>
            </a:r>
            <a:endParaRPr lang="en-US" dirty="0"/>
          </a:p>
        </p:txBody>
      </p:sp>
      <p:sp>
        <p:nvSpPr>
          <p:cNvPr id="6" name="Date Placeholder 2"/>
          <p:cNvSpPr>
            <a:spLocks noGrp="1"/>
          </p:cNvSpPr>
          <p:nvPr>
            <p:ph type="dt" sz="half" idx="10"/>
          </p:nvPr>
        </p:nvSpPr>
        <p:spPr/>
        <p:txBody>
          <a:bodyPr/>
          <a:lstStyle>
            <a:lvl1pPr>
              <a:defRPr/>
            </a:lvl1pPr>
          </a:lstStyle>
          <a:p>
            <a:fld id="{55F40E58-E737-4378-87B5-9259DEF40F89}" type="datetimeFigureOut">
              <a:rPr lang="id-ID" smtClean="0"/>
              <a:t>14/02/2017</a:t>
            </a:fld>
            <a:endParaRPr lang="id-ID"/>
          </a:p>
        </p:txBody>
      </p:sp>
      <p:sp>
        <p:nvSpPr>
          <p:cNvPr id="7" name="Footer Placeholder 3"/>
          <p:cNvSpPr>
            <a:spLocks noGrp="1"/>
          </p:cNvSpPr>
          <p:nvPr>
            <p:ph type="ftr" sz="quarter" idx="11"/>
          </p:nvPr>
        </p:nvSpPr>
        <p:spPr/>
        <p:txBody>
          <a:bodyPr/>
          <a:lstStyle>
            <a:lvl1pPr>
              <a:defRPr/>
            </a:lvl1pPr>
          </a:lstStyle>
          <a:p>
            <a:endParaRPr lang="id-ID"/>
          </a:p>
        </p:txBody>
      </p:sp>
      <p:sp>
        <p:nvSpPr>
          <p:cNvPr id="8" name="Slide Number Placeholder 4"/>
          <p:cNvSpPr>
            <a:spLocks noGrp="1"/>
          </p:cNvSpPr>
          <p:nvPr>
            <p:ph type="sldNum" sz="quarter" idx="12"/>
          </p:nvPr>
        </p:nvSpPr>
        <p:spPr>
          <a:xfrm>
            <a:off x="9347200" y="6492880"/>
            <a:ext cx="2844800" cy="365125"/>
          </a:xfrm>
        </p:spPr>
        <p:txBody>
          <a:bodyPr/>
          <a:lstStyle>
            <a:lvl1pPr>
              <a:defRPr/>
            </a:lvl1pPr>
          </a:lstStyle>
          <a:p>
            <a:fld id="{8AE2CCDC-05C6-4EF4-98F2-DC07D97E02CB}" type="slidenum">
              <a:rPr lang="id-ID" smtClean="0"/>
              <a:t>‹#›</a:t>
            </a:fld>
            <a:endParaRPr lang="id-ID"/>
          </a:p>
        </p:txBody>
      </p:sp>
      <p:sp>
        <p:nvSpPr>
          <p:cNvPr id="9" name="Content Placeholder 2"/>
          <p:cNvSpPr>
            <a:spLocks noGrp="1"/>
          </p:cNvSpPr>
          <p:nvPr>
            <p:ph idx="1"/>
          </p:nvPr>
        </p:nvSpPr>
        <p:spPr>
          <a:xfrm>
            <a:off x="285710" y="1071548"/>
            <a:ext cx="5619789" cy="4525963"/>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3"/>
          </p:nvPr>
        </p:nvSpPr>
        <p:spPr>
          <a:xfrm>
            <a:off x="6191251" y="1071547"/>
            <a:ext cx="5810291" cy="4525963"/>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761298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D1C69C-C2E8-4F1F-918B-A42EF61E0026}"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6337D-F7E8-4579-BA3C-9102FCFB3BAA}" type="slidenum">
              <a:rPr lang="en-US" smtClean="0"/>
              <a:t>‹#›</a:t>
            </a:fld>
            <a:endParaRPr lang="en-US"/>
          </a:p>
        </p:txBody>
      </p:sp>
    </p:spTree>
    <p:extLst>
      <p:ext uri="{BB962C8B-B14F-4D97-AF65-F5344CB8AC3E}">
        <p14:creationId xmlns:p14="http://schemas.microsoft.com/office/powerpoint/2010/main" val="14858214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pic>
        <p:nvPicPr>
          <p:cNvPr id="4" name="Picture 9" descr="E:\Yanuar\Dropbox\Kerjaan\ppt_template_bappenas_newLogo\logo_Bappenas2-01.png"/>
          <p:cNvPicPr>
            <a:picLocks noChangeAspect="1" noChangeArrowheads="1"/>
          </p:cNvPicPr>
          <p:nvPr/>
        </p:nvPicPr>
        <p:blipFill>
          <a:blip r:embed="rId2" cstate="print"/>
          <a:srcRect/>
          <a:stretch>
            <a:fillRect/>
          </a:stretch>
        </p:blipFill>
        <p:spPr bwMode="auto">
          <a:xfrm>
            <a:off x="381001" y="1"/>
            <a:ext cx="1257300" cy="942975"/>
          </a:xfrm>
          <a:prstGeom prst="rect">
            <a:avLst/>
          </a:prstGeom>
          <a:noFill/>
          <a:ln w="9525">
            <a:noFill/>
            <a:miter lim="800000"/>
            <a:headEnd/>
            <a:tailEnd/>
          </a:ln>
        </p:spPr>
      </p:pic>
      <p:pic>
        <p:nvPicPr>
          <p:cNvPr id="5" name="Picture 2" descr="E:\Yanuar\Dropbox\Kerjaan\ppt_template_bappenas_newLogo\gradient-01.png"/>
          <p:cNvPicPr>
            <a:picLocks noChangeAspect="1" noChangeArrowheads="1"/>
          </p:cNvPicPr>
          <p:nvPr/>
        </p:nvPicPr>
        <p:blipFill>
          <a:blip r:embed="rId3" cstate="print"/>
          <a:srcRect/>
          <a:stretch>
            <a:fillRect/>
          </a:stretch>
        </p:blipFill>
        <p:spPr bwMode="auto">
          <a:xfrm>
            <a:off x="0" y="919166"/>
            <a:ext cx="12192000" cy="46037"/>
          </a:xfrm>
          <a:prstGeom prst="rect">
            <a:avLst/>
          </a:prstGeom>
          <a:noFill/>
          <a:ln w="9525">
            <a:noFill/>
            <a:miter lim="800000"/>
            <a:headEnd/>
            <a:tailEnd/>
          </a:ln>
        </p:spPr>
      </p:pic>
      <p:sp>
        <p:nvSpPr>
          <p:cNvPr id="6" name="Rectangle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pic>
        <p:nvPicPr>
          <p:cNvPr id="7" name="Picture 12" descr="E:\Yanuar\Dropbox\Kerjaan\ppt_template_bappenas_newLogo\logo_Bappenas2-01.png"/>
          <p:cNvPicPr>
            <a:picLocks noChangeAspect="1" noChangeArrowheads="1"/>
          </p:cNvPicPr>
          <p:nvPr/>
        </p:nvPicPr>
        <p:blipFill>
          <a:blip r:embed="rId2" cstate="print"/>
          <a:srcRect/>
          <a:stretch>
            <a:fillRect/>
          </a:stretch>
        </p:blipFill>
        <p:spPr bwMode="auto">
          <a:xfrm>
            <a:off x="381001" y="1"/>
            <a:ext cx="1257300" cy="942975"/>
          </a:xfrm>
          <a:prstGeom prst="rect">
            <a:avLst/>
          </a:prstGeom>
          <a:noFill/>
          <a:ln w="9525">
            <a:noFill/>
            <a:miter lim="800000"/>
            <a:headEnd/>
            <a:tailEnd/>
          </a:ln>
        </p:spPr>
      </p:pic>
      <p:pic>
        <p:nvPicPr>
          <p:cNvPr id="8" name="Picture 2" descr="E:\Yanuar\Dropbox\Kerjaan\ppt_template_bappenas_newLogo\gradient-01.png"/>
          <p:cNvPicPr>
            <a:picLocks noChangeAspect="1" noChangeArrowheads="1"/>
          </p:cNvPicPr>
          <p:nvPr/>
        </p:nvPicPr>
        <p:blipFill>
          <a:blip r:embed="rId3" cstate="print"/>
          <a:srcRect/>
          <a:stretch>
            <a:fillRect/>
          </a:stretch>
        </p:blipFill>
        <p:spPr bwMode="auto">
          <a:xfrm>
            <a:off x="0" y="919166"/>
            <a:ext cx="12192000" cy="46037"/>
          </a:xfrm>
          <a:prstGeom prst="rect">
            <a:avLst/>
          </a:prstGeom>
          <a:noFill/>
          <a:ln w="9525">
            <a:noFill/>
            <a:miter lim="800000"/>
            <a:headEnd/>
            <a:tailEnd/>
          </a:ln>
        </p:spPr>
      </p:pic>
      <p:sp>
        <p:nvSpPr>
          <p:cNvPr id="2" name="Title 1"/>
          <p:cNvSpPr>
            <a:spLocks noGrp="1"/>
          </p:cNvSpPr>
          <p:nvPr>
            <p:ph type="title"/>
          </p:nvPr>
        </p:nvSpPr>
        <p:spPr>
          <a:xfrm>
            <a:off x="2438400" y="71414"/>
            <a:ext cx="9144000" cy="842946"/>
          </a:xfrm>
        </p:spPr>
        <p:txBody>
          <a:bodyPr/>
          <a:lstStyle/>
          <a:p>
            <a:r>
              <a:rPr lang="en-US"/>
              <a:t>Click to edit Master title style</a:t>
            </a:r>
            <a:endParaRPr lang="en-US" dirty="0"/>
          </a:p>
        </p:txBody>
      </p:sp>
      <p:sp>
        <p:nvSpPr>
          <p:cNvPr id="9" name="Date Placeholder 2"/>
          <p:cNvSpPr>
            <a:spLocks noGrp="1"/>
          </p:cNvSpPr>
          <p:nvPr>
            <p:ph type="dt" sz="half" idx="10"/>
          </p:nvPr>
        </p:nvSpPr>
        <p:spPr/>
        <p:txBody>
          <a:bodyPr/>
          <a:lstStyle>
            <a:lvl1pPr>
              <a:defRPr smtClean="0"/>
            </a:lvl1pPr>
          </a:lstStyle>
          <a:p>
            <a:fld id="{55F40E58-E737-4378-87B5-9259DEF40F89}" type="datetimeFigureOut">
              <a:rPr lang="id-ID" smtClean="0"/>
              <a:t>14/02/2017</a:t>
            </a:fld>
            <a:endParaRPr lang="id-ID"/>
          </a:p>
        </p:txBody>
      </p:sp>
      <p:sp>
        <p:nvSpPr>
          <p:cNvPr id="10" name="Footer Placeholder 3"/>
          <p:cNvSpPr>
            <a:spLocks noGrp="1"/>
          </p:cNvSpPr>
          <p:nvPr>
            <p:ph type="ftr" sz="quarter" idx="11"/>
          </p:nvPr>
        </p:nvSpPr>
        <p:spPr/>
        <p:txBody>
          <a:bodyPr/>
          <a:lstStyle>
            <a:lvl1pPr>
              <a:defRPr/>
            </a:lvl1pPr>
          </a:lstStyle>
          <a:p>
            <a:endParaRPr lang="id-ID"/>
          </a:p>
        </p:txBody>
      </p:sp>
      <p:sp>
        <p:nvSpPr>
          <p:cNvPr id="11" name="Slide Number Placeholder 4"/>
          <p:cNvSpPr>
            <a:spLocks noGrp="1"/>
          </p:cNvSpPr>
          <p:nvPr>
            <p:ph type="sldNum" sz="quarter" idx="12"/>
          </p:nvPr>
        </p:nvSpPr>
        <p:spPr/>
        <p:txBody>
          <a:bodyPr/>
          <a:lstStyle>
            <a:lvl1pPr>
              <a:defRPr/>
            </a:lvl1pPr>
          </a:lstStyle>
          <a:p>
            <a:fld id="{8AE2CCDC-05C6-4EF4-98F2-DC07D97E02CB}" type="slidenum">
              <a:rPr lang="id-ID" smtClean="0"/>
              <a:t>‹#›</a:t>
            </a:fld>
            <a:endParaRPr lang="id-ID"/>
          </a:p>
        </p:txBody>
      </p:sp>
    </p:spTree>
    <p:extLst>
      <p:ext uri="{BB962C8B-B14F-4D97-AF65-F5344CB8AC3E}">
        <p14:creationId xmlns:p14="http://schemas.microsoft.com/office/powerpoint/2010/main" val="1192138768"/>
      </p:ext>
    </p:extLst>
  </p:cSld>
  <p:clrMapOvr>
    <a:masterClrMapping/>
  </p:clrMapOvr>
  <p:transition>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0F951C-0DC3-4349-AF70-EA6D555A021A}"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5D9CB-6388-49B2-A7B4-E3504476C15B}" type="slidenum">
              <a:rPr lang="en-US" smtClean="0"/>
              <a:t>‹#›</a:t>
            </a:fld>
            <a:endParaRPr lang="en-US"/>
          </a:p>
        </p:txBody>
      </p:sp>
    </p:spTree>
    <p:extLst>
      <p:ext uri="{BB962C8B-B14F-4D97-AF65-F5344CB8AC3E}">
        <p14:creationId xmlns:p14="http://schemas.microsoft.com/office/powerpoint/2010/main" val="7108394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0F951C-0DC3-4349-AF70-EA6D555A021A}"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5D9CB-6388-49B2-A7B4-E3504476C15B}" type="slidenum">
              <a:rPr lang="en-US" smtClean="0"/>
              <a:t>‹#›</a:t>
            </a:fld>
            <a:endParaRPr lang="en-US"/>
          </a:p>
        </p:txBody>
      </p:sp>
    </p:spTree>
    <p:extLst>
      <p:ext uri="{BB962C8B-B14F-4D97-AF65-F5344CB8AC3E}">
        <p14:creationId xmlns:p14="http://schemas.microsoft.com/office/powerpoint/2010/main" val="11295904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0F951C-0DC3-4349-AF70-EA6D555A021A}"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5D9CB-6388-49B2-A7B4-E3504476C15B}" type="slidenum">
              <a:rPr lang="en-US" smtClean="0"/>
              <a:t>‹#›</a:t>
            </a:fld>
            <a:endParaRPr lang="en-US"/>
          </a:p>
        </p:txBody>
      </p:sp>
    </p:spTree>
    <p:extLst>
      <p:ext uri="{BB962C8B-B14F-4D97-AF65-F5344CB8AC3E}">
        <p14:creationId xmlns:p14="http://schemas.microsoft.com/office/powerpoint/2010/main" val="17808348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0F951C-0DC3-4349-AF70-EA6D555A021A}"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5D9CB-6388-49B2-A7B4-E3504476C15B}" type="slidenum">
              <a:rPr lang="en-US" smtClean="0"/>
              <a:t>‹#›</a:t>
            </a:fld>
            <a:endParaRPr lang="en-US"/>
          </a:p>
        </p:txBody>
      </p:sp>
    </p:spTree>
    <p:extLst>
      <p:ext uri="{BB962C8B-B14F-4D97-AF65-F5344CB8AC3E}">
        <p14:creationId xmlns:p14="http://schemas.microsoft.com/office/powerpoint/2010/main" val="38718399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0F951C-0DC3-4349-AF70-EA6D555A021A}" type="datetimeFigureOut">
              <a:rPr lang="en-US" smtClean="0"/>
              <a:t>2/14/2017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15D9CB-6388-49B2-A7B4-E3504476C15B}" type="slidenum">
              <a:rPr lang="en-US" smtClean="0"/>
              <a:t>‹#›</a:t>
            </a:fld>
            <a:endParaRPr lang="en-US"/>
          </a:p>
        </p:txBody>
      </p:sp>
    </p:spTree>
    <p:extLst>
      <p:ext uri="{BB962C8B-B14F-4D97-AF65-F5344CB8AC3E}">
        <p14:creationId xmlns:p14="http://schemas.microsoft.com/office/powerpoint/2010/main" val="721456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0F951C-0DC3-4349-AF70-EA6D555A021A}" type="datetimeFigureOut">
              <a:rPr lang="en-US" smtClean="0"/>
              <a:t>2/14/2017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15D9CB-6388-49B2-A7B4-E3504476C15B}" type="slidenum">
              <a:rPr lang="en-US" smtClean="0"/>
              <a:t>‹#›</a:t>
            </a:fld>
            <a:endParaRPr lang="en-US"/>
          </a:p>
        </p:txBody>
      </p:sp>
    </p:spTree>
    <p:extLst>
      <p:ext uri="{BB962C8B-B14F-4D97-AF65-F5344CB8AC3E}">
        <p14:creationId xmlns:p14="http://schemas.microsoft.com/office/powerpoint/2010/main" val="5239263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0F951C-0DC3-4349-AF70-EA6D555A021A}" type="datetimeFigureOut">
              <a:rPr lang="en-US" smtClean="0"/>
              <a:t>2/14/2017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15D9CB-6388-49B2-A7B4-E3504476C15B}" type="slidenum">
              <a:rPr lang="en-US" smtClean="0"/>
              <a:t>‹#›</a:t>
            </a:fld>
            <a:endParaRPr lang="en-US"/>
          </a:p>
        </p:txBody>
      </p:sp>
    </p:spTree>
    <p:extLst>
      <p:ext uri="{BB962C8B-B14F-4D97-AF65-F5344CB8AC3E}">
        <p14:creationId xmlns:p14="http://schemas.microsoft.com/office/powerpoint/2010/main" val="17485030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0F951C-0DC3-4349-AF70-EA6D555A021A}"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5D9CB-6388-49B2-A7B4-E3504476C15B}" type="slidenum">
              <a:rPr lang="en-US" smtClean="0"/>
              <a:t>‹#›</a:t>
            </a:fld>
            <a:endParaRPr lang="en-US"/>
          </a:p>
        </p:txBody>
      </p:sp>
    </p:spTree>
    <p:extLst>
      <p:ext uri="{BB962C8B-B14F-4D97-AF65-F5344CB8AC3E}">
        <p14:creationId xmlns:p14="http://schemas.microsoft.com/office/powerpoint/2010/main" val="39285606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0F951C-0DC3-4349-AF70-EA6D555A021A}"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5D9CB-6388-49B2-A7B4-E3504476C15B}" type="slidenum">
              <a:rPr lang="en-US" smtClean="0"/>
              <a:t>‹#›</a:t>
            </a:fld>
            <a:endParaRPr lang="en-US"/>
          </a:p>
        </p:txBody>
      </p:sp>
    </p:spTree>
    <p:extLst>
      <p:ext uri="{BB962C8B-B14F-4D97-AF65-F5344CB8AC3E}">
        <p14:creationId xmlns:p14="http://schemas.microsoft.com/office/powerpoint/2010/main" val="3897653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D1C69C-C2E8-4F1F-918B-A42EF61E0026}"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C6337D-F7E8-4579-BA3C-9102FCFB3BAA}" type="slidenum">
              <a:rPr lang="en-US" smtClean="0"/>
              <a:t>‹#›</a:t>
            </a:fld>
            <a:endParaRPr lang="en-US"/>
          </a:p>
        </p:txBody>
      </p:sp>
    </p:spTree>
    <p:extLst>
      <p:ext uri="{BB962C8B-B14F-4D97-AF65-F5344CB8AC3E}">
        <p14:creationId xmlns:p14="http://schemas.microsoft.com/office/powerpoint/2010/main" val="1508238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0F951C-0DC3-4349-AF70-EA6D555A021A}"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5D9CB-6388-49B2-A7B4-E3504476C15B}" type="slidenum">
              <a:rPr lang="en-US" smtClean="0"/>
              <a:t>‹#›</a:t>
            </a:fld>
            <a:endParaRPr lang="en-US"/>
          </a:p>
        </p:txBody>
      </p:sp>
    </p:spTree>
    <p:extLst>
      <p:ext uri="{BB962C8B-B14F-4D97-AF65-F5344CB8AC3E}">
        <p14:creationId xmlns:p14="http://schemas.microsoft.com/office/powerpoint/2010/main" val="42175462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0F951C-0DC3-4349-AF70-EA6D555A021A}"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5D9CB-6388-49B2-A7B4-E3504476C15B}" type="slidenum">
              <a:rPr lang="en-US" smtClean="0"/>
              <a:t>‹#›</a:t>
            </a:fld>
            <a:endParaRPr lang="en-US"/>
          </a:p>
        </p:txBody>
      </p:sp>
    </p:spTree>
    <p:extLst>
      <p:ext uri="{BB962C8B-B14F-4D97-AF65-F5344CB8AC3E}">
        <p14:creationId xmlns:p14="http://schemas.microsoft.com/office/powerpoint/2010/main" val="5063979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E726FA-AEC7-414E-9E89-521F36C58DAC}"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0C7F4-50DE-429D-B6C2-994DFE1D991B}" type="slidenum">
              <a:rPr lang="en-US" smtClean="0"/>
              <a:t>‹#›</a:t>
            </a:fld>
            <a:endParaRPr lang="en-US"/>
          </a:p>
        </p:txBody>
      </p:sp>
    </p:spTree>
    <p:extLst>
      <p:ext uri="{BB962C8B-B14F-4D97-AF65-F5344CB8AC3E}">
        <p14:creationId xmlns:p14="http://schemas.microsoft.com/office/powerpoint/2010/main" val="14773388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726FA-AEC7-414E-9E89-521F36C58DAC}"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0C7F4-50DE-429D-B6C2-994DFE1D991B}" type="slidenum">
              <a:rPr lang="en-US" smtClean="0"/>
              <a:t>‹#›</a:t>
            </a:fld>
            <a:endParaRPr lang="en-US"/>
          </a:p>
        </p:txBody>
      </p:sp>
    </p:spTree>
    <p:extLst>
      <p:ext uri="{BB962C8B-B14F-4D97-AF65-F5344CB8AC3E}">
        <p14:creationId xmlns:p14="http://schemas.microsoft.com/office/powerpoint/2010/main" val="2654008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E726FA-AEC7-414E-9E89-521F36C58DAC}"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0C7F4-50DE-429D-B6C2-994DFE1D991B}" type="slidenum">
              <a:rPr lang="en-US" smtClean="0"/>
              <a:t>‹#›</a:t>
            </a:fld>
            <a:endParaRPr lang="en-US"/>
          </a:p>
        </p:txBody>
      </p:sp>
    </p:spTree>
    <p:extLst>
      <p:ext uri="{BB962C8B-B14F-4D97-AF65-F5344CB8AC3E}">
        <p14:creationId xmlns:p14="http://schemas.microsoft.com/office/powerpoint/2010/main" val="4977728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E726FA-AEC7-414E-9E89-521F36C58DAC}"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60C7F4-50DE-429D-B6C2-994DFE1D991B}" type="slidenum">
              <a:rPr lang="en-US" smtClean="0"/>
              <a:t>‹#›</a:t>
            </a:fld>
            <a:endParaRPr lang="en-US"/>
          </a:p>
        </p:txBody>
      </p:sp>
    </p:spTree>
    <p:extLst>
      <p:ext uri="{BB962C8B-B14F-4D97-AF65-F5344CB8AC3E}">
        <p14:creationId xmlns:p14="http://schemas.microsoft.com/office/powerpoint/2010/main" val="30054842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E726FA-AEC7-414E-9E89-521F36C58DAC}" type="datetimeFigureOut">
              <a:rPr lang="en-US" smtClean="0"/>
              <a:t>2/14/2017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60C7F4-50DE-429D-B6C2-994DFE1D991B}" type="slidenum">
              <a:rPr lang="en-US" smtClean="0"/>
              <a:t>‹#›</a:t>
            </a:fld>
            <a:endParaRPr lang="en-US"/>
          </a:p>
        </p:txBody>
      </p:sp>
    </p:spTree>
    <p:extLst>
      <p:ext uri="{BB962C8B-B14F-4D97-AF65-F5344CB8AC3E}">
        <p14:creationId xmlns:p14="http://schemas.microsoft.com/office/powerpoint/2010/main" val="14548916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E726FA-AEC7-414E-9E89-521F36C58DAC}" type="datetimeFigureOut">
              <a:rPr lang="en-US" smtClean="0"/>
              <a:t>2/14/2017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60C7F4-50DE-429D-B6C2-994DFE1D991B}" type="slidenum">
              <a:rPr lang="en-US" smtClean="0"/>
              <a:t>‹#›</a:t>
            </a:fld>
            <a:endParaRPr lang="en-US"/>
          </a:p>
        </p:txBody>
      </p:sp>
    </p:spTree>
    <p:extLst>
      <p:ext uri="{BB962C8B-B14F-4D97-AF65-F5344CB8AC3E}">
        <p14:creationId xmlns:p14="http://schemas.microsoft.com/office/powerpoint/2010/main" val="10298972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726FA-AEC7-414E-9E89-521F36C58DAC}" type="datetimeFigureOut">
              <a:rPr lang="en-US" smtClean="0"/>
              <a:t>2/14/2017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60C7F4-50DE-429D-B6C2-994DFE1D991B}" type="slidenum">
              <a:rPr lang="en-US" smtClean="0"/>
              <a:t>‹#›</a:t>
            </a:fld>
            <a:endParaRPr lang="en-US"/>
          </a:p>
        </p:txBody>
      </p:sp>
    </p:spTree>
    <p:extLst>
      <p:ext uri="{BB962C8B-B14F-4D97-AF65-F5344CB8AC3E}">
        <p14:creationId xmlns:p14="http://schemas.microsoft.com/office/powerpoint/2010/main" val="7786126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E726FA-AEC7-414E-9E89-521F36C58DAC}"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60C7F4-50DE-429D-B6C2-994DFE1D991B}" type="slidenum">
              <a:rPr lang="en-US" smtClean="0"/>
              <a:t>‹#›</a:t>
            </a:fld>
            <a:endParaRPr lang="en-US"/>
          </a:p>
        </p:txBody>
      </p:sp>
    </p:spTree>
    <p:extLst>
      <p:ext uri="{BB962C8B-B14F-4D97-AF65-F5344CB8AC3E}">
        <p14:creationId xmlns:p14="http://schemas.microsoft.com/office/powerpoint/2010/main" val="105641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D1C69C-C2E8-4F1F-918B-A42EF61E0026}" type="datetimeFigureOut">
              <a:rPr lang="en-US" smtClean="0"/>
              <a:t>2/14/2017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C6337D-F7E8-4579-BA3C-9102FCFB3BAA}" type="slidenum">
              <a:rPr lang="en-US" smtClean="0"/>
              <a:t>‹#›</a:t>
            </a:fld>
            <a:endParaRPr lang="en-US"/>
          </a:p>
        </p:txBody>
      </p:sp>
    </p:spTree>
    <p:extLst>
      <p:ext uri="{BB962C8B-B14F-4D97-AF65-F5344CB8AC3E}">
        <p14:creationId xmlns:p14="http://schemas.microsoft.com/office/powerpoint/2010/main" val="8586435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E726FA-AEC7-414E-9E89-521F36C58DAC}"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60C7F4-50DE-429D-B6C2-994DFE1D991B}" type="slidenum">
              <a:rPr lang="en-US" smtClean="0"/>
              <a:t>‹#›</a:t>
            </a:fld>
            <a:endParaRPr lang="en-US"/>
          </a:p>
        </p:txBody>
      </p:sp>
    </p:spTree>
    <p:extLst>
      <p:ext uri="{BB962C8B-B14F-4D97-AF65-F5344CB8AC3E}">
        <p14:creationId xmlns:p14="http://schemas.microsoft.com/office/powerpoint/2010/main" val="788596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726FA-AEC7-414E-9E89-521F36C58DAC}"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0C7F4-50DE-429D-B6C2-994DFE1D991B}" type="slidenum">
              <a:rPr lang="en-US" smtClean="0"/>
              <a:t>‹#›</a:t>
            </a:fld>
            <a:endParaRPr lang="en-US"/>
          </a:p>
        </p:txBody>
      </p:sp>
    </p:spTree>
    <p:extLst>
      <p:ext uri="{BB962C8B-B14F-4D97-AF65-F5344CB8AC3E}">
        <p14:creationId xmlns:p14="http://schemas.microsoft.com/office/powerpoint/2010/main" val="878407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726FA-AEC7-414E-9E89-521F36C58DAC}"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0C7F4-50DE-429D-B6C2-994DFE1D991B}" type="slidenum">
              <a:rPr lang="en-US" smtClean="0"/>
              <a:t>‹#›</a:t>
            </a:fld>
            <a:endParaRPr lang="en-US"/>
          </a:p>
        </p:txBody>
      </p:sp>
    </p:spTree>
    <p:extLst>
      <p:ext uri="{BB962C8B-B14F-4D97-AF65-F5344CB8AC3E}">
        <p14:creationId xmlns:p14="http://schemas.microsoft.com/office/powerpoint/2010/main" val="470949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D1C69C-C2E8-4F1F-918B-A42EF61E0026}" type="datetimeFigureOut">
              <a:rPr lang="en-US" smtClean="0"/>
              <a:t>2/14/2017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C6337D-F7E8-4579-BA3C-9102FCFB3BAA}" type="slidenum">
              <a:rPr lang="en-US" smtClean="0"/>
              <a:t>‹#›</a:t>
            </a:fld>
            <a:endParaRPr lang="en-US"/>
          </a:p>
        </p:txBody>
      </p:sp>
    </p:spTree>
    <p:extLst>
      <p:ext uri="{BB962C8B-B14F-4D97-AF65-F5344CB8AC3E}">
        <p14:creationId xmlns:p14="http://schemas.microsoft.com/office/powerpoint/2010/main" val="2602620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D1C69C-C2E8-4F1F-918B-A42EF61E0026}" type="datetimeFigureOut">
              <a:rPr lang="en-US" smtClean="0"/>
              <a:t>2/14/2017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C6337D-F7E8-4579-BA3C-9102FCFB3BAA}" type="slidenum">
              <a:rPr lang="en-US" smtClean="0"/>
              <a:t>‹#›</a:t>
            </a:fld>
            <a:endParaRPr lang="en-US"/>
          </a:p>
        </p:txBody>
      </p:sp>
    </p:spTree>
    <p:extLst>
      <p:ext uri="{BB962C8B-B14F-4D97-AF65-F5344CB8AC3E}">
        <p14:creationId xmlns:p14="http://schemas.microsoft.com/office/powerpoint/2010/main" val="371377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D1C69C-C2E8-4F1F-918B-A42EF61E0026}"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C6337D-F7E8-4579-BA3C-9102FCFB3BAA}" type="slidenum">
              <a:rPr lang="en-US" smtClean="0"/>
              <a:t>‹#›</a:t>
            </a:fld>
            <a:endParaRPr lang="en-US"/>
          </a:p>
        </p:txBody>
      </p:sp>
    </p:spTree>
    <p:extLst>
      <p:ext uri="{BB962C8B-B14F-4D97-AF65-F5344CB8AC3E}">
        <p14:creationId xmlns:p14="http://schemas.microsoft.com/office/powerpoint/2010/main" val="2569437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D1C69C-C2E8-4F1F-918B-A42EF61E0026}"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C6337D-F7E8-4579-BA3C-9102FCFB3BAA}" type="slidenum">
              <a:rPr lang="en-US" smtClean="0"/>
              <a:t>‹#›</a:t>
            </a:fld>
            <a:endParaRPr lang="en-US"/>
          </a:p>
        </p:txBody>
      </p:sp>
    </p:spTree>
    <p:extLst>
      <p:ext uri="{BB962C8B-B14F-4D97-AF65-F5344CB8AC3E}">
        <p14:creationId xmlns:p14="http://schemas.microsoft.com/office/powerpoint/2010/main" val="1431945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D1C69C-C2E8-4F1F-918B-A42EF61E0026}" type="datetimeFigureOut">
              <a:rPr lang="en-US" smtClean="0"/>
              <a:t>2/14/2017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C6337D-F7E8-4579-BA3C-9102FCFB3BAA}" type="slidenum">
              <a:rPr lang="en-US" smtClean="0"/>
              <a:t>‹#›</a:t>
            </a:fld>
            <a:endParaRPr lang="en-US"/>
          </a:p>
        </p:txBody>
      </p:sp>
    </p:spTree>
    <p:extLst>
      <p:ext uri="{BB962C8B-B14F-4D97-AF65-F5344CB8AC3E}">
        <p14:creationId xmlns:p14="http://schemas.microsoft.com/office/powerpoint/2010/main" val="1615124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2" r:id="rId12"/>
    <p:sldLayoutId id="214748370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F40E58-E737-4378-87B5-9259DEF40F89}" type="datetimeFigureOut">
              <a:rPr lang="id-ID" smtClean="0"/>
              <a:t>14/02/2017</a:t>
            </a:fld>
            <a:endParaRPr lang="id-ID"/>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2CCDC-05C6-4EF4-98F2-DC07D97E02CB}" type="slidenum">
              <a:rPr lang="id-ID" smtClean="0"/>
              <a:t>‹#›</a:t>
            </a:fld>
            <a:endParaRPr lang="id-ID"/>
          </a:p>
        </p:txBody>
      </p:sp>
    </p:spTree>
    <p:extLst>
      <p:ext uri="{BB962C8B-B14F-4D97-AF65-F5344CB8AC3E}">
        <p14:creationId xmlns:p14="http://schemas.microsoft.com/office/powerpoint/2010/main" val="1440153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0F951C-0DC3-4349-AF70-EA6D555A021A}" type="datetimeFigureOut">
              <a:rPr lang="en-US" smtClean="0"/>
              <a:t>2/14/2017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15D9CB-6388-49B2-A7B4-E3504476C15B}" type="slidenum">
              <a:rPr lang="en-US" smtClean="0"/>
              <a:t>‹#›</a:t>
            </a:fld>
            <a:endParaRPr lang="en-US"/>
          </a:p>
        </p:txBody>
      </p:sp>
    </p:spTree>
    <p:extLst>
      <p:ext uri="{BB962C8B-B14F-4D97-AF65-F5344CB8AC3E}">
        <p14:creationId xmlns:p14="http://schemas.microsoft.com/office/powerpoint/2010/main" val="27336469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E726FA-AEC7-414E-9E89-521F36C58DAC}" type="datetimeFigureOut">
              <a:rPr lang="en-US" smtClean="0"/>
              <a:t>2/14/2017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60C7F4-50DE-429D-B6C2-994DFE1D991B}" type="slidenum">
              <a:rPr lang="en-US" smtClean="0"/>
              <a:t>‹#›</a:t>
            </a:fld>
            <a:endParaRPr lang="en-US"/>
          </a:p>
        </p:txBody>
      </p:sp>
    </p:spTree>
    <p:extLst>
      <p:ext uri="{BB962C8B-B14F-4D97-AF65-F5344CB8AC3E}">
        <p14:creationId xmlns:p14="http://schemas.microsoft.com/office/powerpoint/2010/main" val="149746736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umarno_vedc@yahoo.com" TargetMode="External"/><Relationship Id="rId2" Type="http://schemas.openxmlformats.org/officeDocument/2006/relationships/image" Target="../media/image9.tiff"/><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jpe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jpeg"/><Relationship Id="rId1" Type="http://schemas.openxmlformats.org/officeDocument/2006/relationships/slideLayout" Target="../slideLayouts/slideLayout20.xml"/><Relationship Id="rId6" Type="http://schemas.openxmlformats.org/officeDocument/2006/relationships/image" Target="../media/image26.jpeg"/><Relationship Id="rId11" Type="http://schemas.openxmlformats.org/officeDocument/2006/relationships/image" Target="../media/image31.png"/><Relationship Id="rId5" Type="http://schemas.openxmlformats.org/officeDocument/2006/relationships/image" Target="../media/image25.jpeg"/><Relationship Id="rId10" Type="http://schemas.openxmlformats.org/officeDocument/2006/relationships/image" Target="../media/image30.gif"/><Relationship Id="rId4" Type="http://schemas.openxmlformats.org/officeDocument/2006/relationships/image" Target="../media/image24.png"/><Relationship Id="rId9" Type="http://schemas.openxmlformats.org/officeDocument/2006/relationships/image" Target="../media/image29.jpeg"/></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39.tiff"/><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image" Target="../media/image40.tiff"/><Relationship Id="rId1" Type="http://schemas.openxmlformats.org/officeDocument/2006/relationships/slideLayout" Target="../slideLayouts/slideLayout15.xml"/><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3" Type="http://schemas.openxmlformats.org/officeDocument/2006/relationships/image" Target="../media/image46.tiff"/><Relationship Id="rId2" Type="http://schemas.openxmlformats.org/officeDocument/2006/relationships/image" Target="../media/image45.jpeg"/><Relationship Id="rId1" Type="http://schemas.openxmlformats.org/officeDocument/2006/relationships/slideLayout" Target="../slideLayouts/slideLayout31.xml"/><Relationship Id="rId4" Type="http://schemas.openxmlformats.org/officeDocument/2006/relationships/image" Target="../media/image47.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53216" y="4040768"/>
            <a:ext cx="9015610" cy="707886"/>
          </a:xfrm>
          <a:prstGeom prst="rect">
            <a:avLst/>
          </a:prstGeom>
          <a:noFill/>
        </p:spPr>
        <p:txBody>
          <a:bodyPr wrap="none" rtlCol="0">
            <a:spAutoFit/>
          </a:bodyPr>
          <a:lstStyle/>
          <a:p>
            <a:pPr algn="ctr"/>
            <a:r>
              <a:rPr lang="en-US" sz="2000" b="1" dirty="0" err="1">
                <a:latin typeface="Berlin Sans FB Demi" panose="020E0802020502020306" pitchFamily="34" charset="0"/>
                <a:ea typeface="Avenir Next" charset="0"/>
                <a:cs typeface="Avenir Next" charset="0"/>
              </a:rPr>
              <a:t>KULIAH</a:t>
            </a:r>
            <a:r>
              <a:rPr lang="en-US" sz="2000" b="1" dirty="0">
                <a:latin typeface="Berlin Sans FB Demi" panose="020E0802020502020306" pitchFamily="34" charset="0"/>
                <a:ea typeface="Avenir Next" charset="0"/>
                <a:cs typeface="Avenir Next" charset="0"/>
              </a:rPr>
              <a:t> </a:t>
            </a:r>
            <a:r>
              <a:rPr lang="en-US" sz="2000" b="1" dirty="0" err="1">
                <a:latin typeface="Berlin Sans FB Demi" panose="020E0802020502020306" pitchFamily="34" charset="0"/>
                <a:ea typeface="Avenir Next" charset="0"/>
                <a:cs typeface="Avenir Next" charset="0"/>
              </a:rPr>
              <a:t>TAMU</a:t>
            </a:r>
            <a:r>
              <a:rPr lang="en-US" sz="2000" b="1" dirty="0">
                <a:latin typeface="Berlin Sans FB Demi" panose="020E0802020502020306" pitchFamily="34" charset="0"/>
                <a:ea typeface="Avenir Next" charset="0"/>
                <a:cs typeface="Avenir Next" charset="0"/>
              </a:rPr>
              <a:t> 2017</a:t>
            </a:r>
          </a:p>
          <a:p>
            <a:pPr algn="ctr"/>
            <a:r>
              <a:rPr lang="en-US" sz="2000" b="1" dirty="0" err="1">
                <a:latin typeface="Berlin Sans FB Demi" panose="020E0802020502020306" pitchFamily="34" charset="0"/>
                <a:ea typeface="Avenir Next" charset="0"/>
                <a:cs typeface="Avenir Next" charset="0"/>
              </a:rPr>
              <a:t>Meningkatkan</a:t>
            </a:r>
            <a:r>
              <a:rPr lang="en-US" sz="2000" b="1" dirty="0">
                <a:latin typeface="Berlin Sans FB Demi" panose="020E0802020502020306" pitchFamily="34" charset="0"/>
                <a:ea typeface="Avenir Next" charset="0"/>
                <a:cs typeface="Avenir Next" charset="0"/>
              </a:rPr>
              <a:t> </a:t>
            </a:r>
            <a:r>
              <a:rPr lang="en-US" sz="2000" b="1" dirty="0" err="1">
                <a:latin typeface="Berlin Sans FB Demi" panose="020E0802020502020306" pitchFamily="34" charset="0"/>
                <a:ea typeface="Avenir Next" charset="0"/>
                <a:cs typeface="Avenir Next" charset="0"/>
              </a:rPr>
              <a:t>Keterserapan</a:t>
            </a:r>
            <a:r>
              <a:rPr lang="en-US" sz="2000" b="1" dirty="0">
                <a:latin typeface="Berlin Sans FB Demi" panose="020E0802020502020306" pitchFamily="34" charset="0"/>
                <a:ea typeface="Avenir Next" charset="0"/>
                <a:cs typeface="Avenir Next" charset="0"/>
              </a:rPr>
              <a:t> </a:t>
            </a:r>
            <a:r>
              <a:rPr lang="en-US" sz="2000" b="1" dirty="0" err="1">
                <a:latin typeface="Berlin Sans FB Demi" panose="020E0802020502020306" pitchFamily="34" charset="0"/>
                <a:ea typeface="Avenir Next" charset="0"/>
                <a:cs typeface="Avenir Next" charset="0"/>
              </a:rPr>
              <a:t>Lulusan</a:t>
            </a:r>
            <a:r>
              <a:rPr lang="en-US" sz="2000" b="1" dirty="0">
                <a:latin typeface="Berlin Sans FB Demi" panose="020E0802020502020306" pitchFamily="34" charset="0"/>
                <a:ea typeface="Avenir Next" charset="0"/>
                <a:cs typeface="Avenir Next" charset="0"/>
              </a:rPr>
              <a:t> </a:t>
            </a:r>
            <a:r>
              <a:rPr lang="en-US" sz="2000" b="1" dirty="0" err="1">
                <a:latin typeface="Berlin Sans FB Demi" panose="020E0802020502020306" pitchFamily="34" charset="0"/>
                <a:ea typeface="Avenir Next" charset="0"/>
                <a:cs typeface="Avenir Next" charset="0"/>
              </a:rPr>
              <a:t>Jurusan</a:t>
            </a:r>
            <a:r>
              <a:rPr lang="en-US" sz="2000" b="1" dirty="0">
                <a:latin typeface="Berlin Sans FB Demi" panose="020E0802020502020306" pitchFamily="34" charset="0"/>
                <a:ea typeface="Avenir Next" charset="0"/>
                <a:cs typeface="Avenir Next" charset="0"/>
              </a:rPr>
              <a:t> </a:t>
            </a:r>
            <a:r>
              <a:rPr lang="en-US" sz="2000" b="1" dirty="0" err="1">
                <a:latin typeface="Berlin Sans FB Demi" panose="020E0802020502020306" pitchFamily="34" charset="0"/>
                <a:ea typeface="Avenir Next" charset="0"/>
                <a:cs typeface="Avenir Next" charset="0"/>
              </a:rPr>
              <a:t>Teknik</a:t>
            </a:r>
            <a:r>
              <a:rPr lang="en-US" sz="2000" b="1" dirty="0">
                <a:latin typeface="Berlin Sans FB Demi" panose="020E0802020502020306" pitchFamily="34" charset="0"/>
                <a:ea typeface="Avenir Next" charset="0"/>
                <a:cs typeface="Avenir Next" charset="0"/>
              </a:rPr>
              <a:t> </a:t>
            </a:r>
            <a:r>
              <a:rPr lang="en-US" sz="2000" b="1" dirty="0" err="1">
                <a:latin typeface="Berlin Sans FB Demi" panose="020E0802020502020306" pitchFamily="34" charset="0"/>
                <a:ea typeface="Avenir Next" charset="0"/>
                <a:cs typeface="Avenir Next" charset="0"/>
              </a:rPr>
              <a:t>Sipil</a:t>
            </a:r>
            <a:r>
              <a:rPr lang="en-US" sz="2000" b="1" dirty="0">
                <a:latin typeface="Berlin Sans FB Demi" panose="020E0802020502020306" pitchFamily="34" charset="0"/>
                <a:ea typeface="Avenir Next" charset="0"/>
                <a:cs typeface="Avenir Next" charset="0"/>
              </a:rPr>
              <a:t> </a:t>
            </a:r>
            <a:r>
              <a:rPr lang="en-US" sz="2000" b="1" dirty="0" err="1">
                <a:latin typeface="Berlin Sans FB Demi" panose="020E0802020502020306" pitchFamily="34" charset="0"/>
                <a:ea typeface="Avenir Next" charset="0"/>
                <a:cs typeface="Avenir Next" charset="0"/>
              </a:rPr>
              <a:t>dalam</a:t>
            </a:r>
            <a:r>
              <a:rPr lang="en-US" sz="2000" b="1" dirty="0">
                <a:latin typeface="Berlin Sans FB Demi" panose="020E0802020502020306" pitchFamily="34" charset="0"/>
                <a:ea typeface="Avenir Next" charset="0"/>
                <a:cs typeface="Avenir Next" charset="0"/>
              </a:rPr>
              <a:t> </a:t>
            </a:r>
            <a:r>
              <a:rPr lang="en-US" sz="2000" b="1" dirty="0" err="1">
                <a:latin typeface="Berlin Sans FB Demi" panose="020E0802020502020306" pitchFamily="34" charset="0"/>
                <a:ea typeface="Avenir Next" charset="0"/>
                <a:cs typeface="Avenir Next" charset="0"/>
              </a:rPr>
              <a:t>Dunia</a:t>
            </a:r>
            <a:r>
              <a:rPr lang="en-US" sz="2000" b="1" dirty="0">
                <a:latin typeface="Berlin Sans FB Demi" panose="020E0802020502020306" pitchFamily="34" charset="0"/>
                <a:ea typeface="Avenir Next" charset="0"/>
                <a:cs typeface="Avenir Next" charset="0"/>
              </a:rPr>
              <a:t> </a:t>
            </a:r>
            <a:r>
              <a:rPr lang="en-US" sz="2000" b="1" dirty="0" err="1">
                <a:latin typeface="Berlin Sans FB Demi" panose="020E0802020502020306" pitchFamily="34" charset="0"/>
                <a:ea typeface="Avenir Next" charset="0"/>
                <a:cs typeface="Avenir Next" charset="0"/>
              </a:rPr>
              <a:t>Kerja</a:t>
            </a:r>
            <a:endParaRPr lang="en-US" sz="2000" b="1" dirty="0">
              <a:latin typeface="Berlin Sans FB Demi" panose="020E0802020502020306" pitchFamily="34" charset="0"/>
              <a:ea typeface="Avenir Next" charset="0"/>
              <a:cs typeface="Avenir Next" charset="0"/>
            </a:endParaRPr>
          </a:p>
        </p:txBody>
      </p:sp>
      <p:sp>
        <p:nvSpPr>
          <p:cNvPr id="14" name="TextBox 13"/>
          <p:cNvSpPr txBox="1"/>
          <p:nvPr/>
        </p:nvSpPr>
        <p:spPr>
          <a:xfrm>
            <a:off x="3918170" y="1027319"/>
            <a:ext cx="7919347" cy="1569660"/>
          </a:xfrm>
          <a:prstGeom prst="rect">
            <a:avLst/>
          </a:prstGeom>
          <a:noFill/>
        </p:spPr>
        <p:txBody>
          <a:bodyPr wrap="none" rtlCol="0">
            <a:spAutoFit/>
          </a:bodyPr>
          <a:lstStyle/>
          <a:p>
            <a:pPr algn="r"/>
            <a:r>
              <a:rPr lang="en-US" sz="3200" b="1" dirty="0" err="1">
                <a:solidFill>
                  <a:srgbClr val="000000"/>
                </a:solidFill>
                <a:latin typeface="Avenir Next" charset="0"/>
                <a:ea typeface="Avenir Next" charset="0"/>
                <a:cs typeface="Avenir Next" charset="0"/>
              </a:rPr>
              <a:t>PERAN</a:t>
            </a:r>
            <a:r>
              <a:rPr lang="en-US" sz="3200" b="1" dirty="0">
                <a:solidFill>
                  <a:srgbClr val="000000"/>
                </a:solidFill>
                <a:latin typeface="Avenir Next" charset="0"/>
                <a:ea typeface="Avenir Next" charset="0"/>
                <a:cs typeface="Avenir Next" charset="0"/>
              </a:rPr>
              <a:t> </a:t>
            </a:r>
            <a:r>
              <a:rPr lang="en-US" sz="3200" b="1" dirty="0" err="1">
                <a:solidFill>
                  <a:srgbClr val="000000"/>
                </a:solidFill>
                <a:latin typeface="Avenir Next" charset="0"/>
                <a:ea typeface="Avenir Next" charset="0"/>
                <a:cs typeface="Avenir Next" charset="0"/>
              </a:rPr>
              <a:t>DIREKTORAT</a:t>
            </a:r>
            <a:r>
              <a:rPr lang="en-US" sz="3200" b="1" dirty="0">
                <a:solidFill>
                  <a:srgbClr val="000000"/>
                </a:solidFill>
                <a:latin typeface="Avenir Next" charset="0"/>
                <a:ea typeface="Avenir Next" charset="0"/>
                <a:cs typeface="Avenir Next" charset="0"/>
              </a:rPr>
              <a:t> JENDERAL </a:t>
            </a:r>
          </a:p>
          <a:p>
            <a:pPr algn="r"/>
            <a:r>
              <a:rPr lang="en-US" sz="3200" b="1" dirty="0">
                <a:solidFill>
                  <a:srgbClr val="000000"/>
                </a:solidFill>
                <a:latin typeface="Avenir Next" charset="0"/>
                <a:ea typeface="Avenir Next" charset="0"/>
                <a:cs typeface="Avenir Next" charset="0"/>
              </a:rPr>
              <a:t>GURU DAN TENAGA KEPENDIDIKAN</a:t>
            </a:r>
          </a:p>
          <a:p>
            <a:pPr algn="r"/>
            <a:r>
              <a:rPr lang="en-US" sz="3200" b="1" dirty="0" err="1">
                <a:solidFill>
                  <a:srgbClr val="000000"/>
                </a:solidFill>
                <a:latin typeface="Avenir Next" charset="0"/>
                <a:ea typeface="Avenir Next" charset="0"/>
                <a:cs typeface="Avenir Next" charset="0"/>
              </a:rPr>
              <a:t>MENDUKUNG</a:t>
            </a:r>
            <a:r>
              <a:rPr lang="en-US" sz="3200" b="1" dirty="0">
                <a:solidFill>
                  <a:srgbClr val="000000"/>
                </a:solidFill>
                <a:latin typeface="Avenir Next" charset="0"/>
                <a:ea typeface="Avenir Next" charset="0"/>
                <a:cs typeface="Avenir Next" charset="0"/>
              </a:rPr>
              <a:t> </a:t>
            </a:r>
            <a:r>
              <a:rPr lang="en-US" sz="3200" b="1" dirty="0" err="1">
                <a:solidFill>
                  <a:srgbClr val="000000"/>
                </a:solidFill>
                <a:latin typeface="Avenir Next" charset="0"/>
                <a:ea typeface="Avenir Next" charset="0"/>
                <a:cs typeface="Avenir Next" charset="0"/>
              </a:rPr>
              <a:t>INPRES</a:t>
            </a:r>
            <a:r>
              <a:rPr lang="en-US" sz="3200" b="1" dirty="0">
                <a:solidFill>
                  <a:srgbClr val="000000"/>
                </a:solidFill>
                <a:latin typeface="Avenir Next" charset="0"/>
                <a:ea typeface="Avenir Next" charset="0"/>
                <a:cs typeface="Avenir Next" charset="0"/>
              </a:rPr>
              <a:t> </a:t>
            </a:r>
            <a:r>
              <a:rPr lang="en-US" sz="3200" b="1" dirty="0" err="1">
                <a:solidFill>
                  <a:srgbClr val="000000"/>
                </a:solidFill>
                <a:latin typeface="Avenir Next" charset="0"/>
                <a:ea typeface="Avenir Next" charset="0"/>
                <a:cs typeface="Avenir Next" charset="0"/>
              </a:rPr>
              <a:t>NOMOR</a:t>
            </a:r>
            <a:r>
              <a:rPr lang="en-US" sz="3200" b="1" dirty="0">
                <a:solidFill>
                  <a:srgbClr val="000000"/>
                </a:solidFill>
                <a:latin typeface="Avenir Next" charset="0"/>
                <a:ea typeface="Avenir Next" charset="0"/>
                <a:cs typeface="Avenir Next" charset="0"/>
              </a:rPr>
              <a:t> 9 </a:t>
            </a:r>
            <a:r>
              <a:rPr lang="en-US" sz="3200" b="1" dirty="0" err="1">
                <a:solidFill>
                  <a:srgbClr val="000000"/>
                </a:solidFill>
                <a:latin typeface="Avenir Next" charset="0"/>
                <a:ea typeface="Avenir Next" charset="0"/>
                <a:cs typeface="Avenir Next" charset="0"/>
              </a:rPr>
              <a:t>TAHUN</a:t>
            </a:r>
            <a:r>
              <a:rPr lang="en-US" sz="3200" b="1" dirty="0">
                <a:solidFill>
                  <a:srgbClr val="000000"/>
                </a:solidFill>
                <a:latin typeface="Avenir Next" charset="0"/>
                <a:ea typeface="Avenir Next" charset="0"/>
                <a:cs typeface="Avenir Next" charset="0"/>
              </a:rPr>
              <a:t> 2016</a:t>
            </a:r>
          </a:p>
        </p:txBody>
      </p:sp>
      <p:sp>
        <p:nvSpPr>
          <p:cNvPr id="15" name="TextBox 14"/>
          <p:cNvSpPr txBox="1"/>
          <p:nvPr/>
        </p:nvSpPr>
        <p:spPr>
          <a:xfrm>
            <a:off x="9922559" y="3000674"/>
            <a:ext cx="1837042" cy="379656"/>
          </a:xfrm>
          <a:prstGeom prst="rect">
            <a:avLst/>
          </a:prstGeom>
          <a:noFill/>
        </p:spPr>
        <p:txBody>
          <a:bodyPr wrap="none" rtlCol="0">
            <a:spAutoFit/>
          </a:bodyPr>
          <a:lstStyle/>
          <a:p>
            <a:pPr algn="r"/>
            <a:r>
              <a:rPr lang="en-US" sz="1867" dirty="0">
                <a:solidFill>
                  <a:srgbClr val="0000CC"/>
                </a:solidFill>
                <a:ea typeface="Avenir Next" charset="0"/>
                <a:cs typeface="Avenir Next" charset="0"/>
              </a:rPr>
              <a:t>14 </a:t>
            </a:r>
            <a:r>
              <a:rPr lang="en-US" sz="1867" dirty="0" err="1">
                <a:solidFill>
                  <a:srgbClr val="0000CC"/>
                </a:solidFill>
                <a:ea typeface="Avenir Next" charset="0"/>
                <a:cs typeface="Avenir Next" charset="0"/>
              </a:rPr>
              <a:t>Februari</a:t>
            </a:r>
            <a:r>
              <a:rPr lang="en-US" sz="1867" dirty="0">
                <a:solidFill>
                  <a:srgbClr val="0000CC"/>
                </a:solidFill>
                <a:ea typeface="Avenir Next" charset="0"/>
                <a:cs typeface="Avenir Next" charset="0"/>
              </a:rPr>
              <a:t> </a:t>
            </a:r>
            <a:r>
              <a:rPr lang="id-ID" sz="1867" dirty="0">
                <a:solidFill>
                  <a:srgbClr val="0000CC"/>
                </a:solidFill>
                <a:ea typeface="Avenir Next" charset="0"/>
                <a:cs typeface="Avenir Next" charset="0"/>
              </a:rPr>
              <a:t>201</a:t>
            </a:r>
            <a:r>
              <a:rPr lang="en-US" sz="1867" dirty="0">
                <a:solidFill>
                  <a:srgbClr val="0000CC"/>
                </a:solidFill>
                <a:ea typeface="Avenir Next" charset="0"/>
                <a:cs typeface="Avenir Next" charset="0"/>
              </a:rPr>
              <a:t>7</a:t>
            </a:r>
          </a:p>
        </p:txBody>
      </p:sp>
      <p:cxnSp>
        <p:nvCxnSpPr>
          <p:cNvPr id="17" name="Straight Connector 16"/>
          <p:cNvCxnSpPr/>
          <p:nvPr/>
        </p:nvCxnSpPr>
        <p:spPr>
          <a:xfrm flipH="1">
            <a:off x="1495340" y="2687639"/>
            <a:ext cx="10268989" cy="0"/>
          </a:xfrm>
          <a:prstGeom prst="line">
            <a:avLst/>
          </a:prstGeom>
          <a:ln w="127000" cap="rnd" cmpd="tri">
            <a:solidFill>
              <a:srgbClr val="CC6600"/>
            </a:solidFill>
          </a:ln>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7613" y="231074"/>
            <a:ext cx="1220755" cy="1220755"/>
          </a:xfrm>
          <a:prstGeom prst="rect">
            <a:avLst/>
          </a:prstGeom>
        </p:spPr>
      </p:pic>
      <p:cxnSp>
        <p:nvCxnSpPr>
          <p:cNvPr id="7" name="Straight Connector 6"/>
          <p:cNvCxnSpPr/>
          <p:nvPr/>
        </p:nvCxnSpPr>
        <p:spPr>
          <a:xfrm flipH="1">
            <a:off x="3839601" y="2813145"/>
            <a:ext cx="7920000" cy="0"/>
          </a:xfrm>
          <a:prstGeom prst="line">
            <a:avLst/>
          </a:prstGeom>
          <a:ln w="95250" cap="rnd" cmpd="thickThin">
            <a:solidFill>
              <a:srgbClr val="CC6600"/>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7879115" y="5234884"/>
            <a:ext cx="3880486" cy="1772793"/>
          </a:xfrm>
          <a:prstGeom prst="rect">
            <a:avLst/>
          </a:prstGeom>
          <a:noFill/>
        </p:spPr>
        <p:txBody>
          <a:bodyPr wrap="none" rtlCol="0">
            <a:spAutoFit/>
          </a:bodyPr>
          <a:lstStyle/>
          <a:p>
            <a:pPr algn="r"/>
            <a:r>
              <a:rPr lang="id-ID" sz="2400" b="1" dirty="0" smtClean="0">
                <a:solidFill>
                  <a:schemeClr val="accent2">
                    <a:lumMod val="75000"/>
                  </a:schemeClr>
                </a:solidFill>
              </a:rPr>
              <a:t>Dr. Sumarno</a:t>
            </a:r>
            <a:endParaRPr lang="en-US" sz="2400" b="1" dirty="0">
              <a:solidFill>
                <a:schemeClr val="accent2">
                  <a:lumMod val="75000"/>
                </a:schemeClr>
              </a:solidFill>
            </a:endParaRPr>
          </a:p>
          <a:p>
            <a:pPr algn="r"/>
            <a:r>
              <a:rPr lang="en-US" sz="2400" b="1" dirty="0" err="1">
                <a:solidFill>
                  <a:schemeClr val="accent2">
                    <a:lumMod val="75000"/>
                  </a:schemeClr>
                </a:solidFill>
              </a:rPr>
              <a:t>Direktur</a:t>
            </a:r>
            <a:r>
              <a:rPr lang="en-US" sz="2400" b="1" dirty="0">
                <a:solidFill>
                  <a:schemeClr val="accent2">
                    <a:lumMod val="75000"/>
                  </a:schemeClr>
                </a:solidFill>
              </a:rPr>
              <a:t> </a:t>
            </a:r>
            <a:r>
              <a:rPr lang="id-ID" sz="2400" b="1" dirty="0" smtClean="0">
                <a:solidFill>
                  <a:schemeClr val="accent2">
                    <a:lumMod val="75000"/>
                  </a:schemeClr>
                </a:solidFill>
              </a:rPr>
              <a:t>P4TK BOE Malang</a:t>
            </a:r>
          </a:p>
          <a:p>
            <a:pPr algn="ctr">
              <a:lnSpc>
                <a:spcPct val="80000"/>
              </a:lnSpc>
              <a:defRPr/>
            </a:pPr>
            <a:r>
              <a:rPr lang="id-ID" dirty="0">
                <a:solidFill>
                  <a:schemeClr val="accent5">
                    <a:lumMod val="50000"/>
                  </a:schemeClr>
                </a:solidFill>
                <a:effectLst>
                  <a:outerShdw blurRad="38100" dist="38100" dir="2700000" algn="tl">
                    <a:srgbClr val="000000">
                      <a:alpha val="43137"/>
                    </a:srgbClr>
                  </a:outerShdw>
                </a:effectLst>
                <a:latin typeface="Berlin Sans FB" panose="020E0602020502020306" pitchFamily="34" charset="0"/>
                <a:cs typeface="Aharoni" pitchFamily="2" charset="-79"/>
              </a:rPr>
              <a:t>Hp. 085959190215, Wa. 089652046551</a:t>
            </a:r>
          </a:p>
          <a:p>
            <a:pPr algn="ctr">
              <a:lnSpc>
                <a:spcPct val="80000"/>
              </a:lnSpc>
              <a:defRPr/>
            </a:pPr>
            <a:r>
              <a:rPr lang="id-ID" dirty="0">
                <a:solidFill>
                  <a:schemeClr val="accent5">
                    <a:lumMod val="50000"/>
                  </a:schemeClr>
                </a:solidFill>
                <a:effectLst>
                  <a:outerShdw blurRad="38100" dist="38100" dir="2700000" algn="tl">
                    <a:srgbClr val="000000">
                      <a:alpha val="43137"/>
                    </a:srgbClr>
                  </a:outerShdw>
                </a:effectLst>
                <a:latin typeface="Berlin Sans FB" panose="020E0602020502020306" pitchFamily="34" charset="0"/>
                <a:cs typeface="Aharoni" pitchFamily="2" charset="-79"/>
              </a:rPr>
              <a:t>Email: </a:t>
            </a:r>
            <a:r>
              <a:rPr lang="id-ID" dirty="0">
                <a:solidFill>
                  <a:schemeClr val="accent5">
                    <a:lumMod val="50000"/>
                  </a:schemeClr>
                </a:solidFill>
                <a:effectLst>
                  <a:outerShdw blurRad="38100" dist="38100" dir="2700000" algn="tl">
                    <a:srgbClr val="000000">
                      <a:alpha val="43137"/>
                    </a:srgbClr>
                  </a:outerShdw>
                </a:effectLst>
                <a:latin typeface="Berlin Sans FB" panose="020E0602020502020306" pitchFamily="34" charset="0"/>
                <a:cs typeface="Aharoni" pitchFamily="2" charset="-79"/>
                <a:hlinkClick r:id="rId3"/>
              </a:rPr>
              <a:t>sumarno_vedc@yahoo.com</a:t>
            </a:r>
            <a:endParaRPr lang="id-ID" dirty="0">
              <a:solidFill>
                <a:schemeClr val="accent5">
                  <a:lumMod val="50000"/>
                </a:schemeClr>
              </a:solidFill>
              <a:effectLst>
                <a:outerShdw blurRad="38100" dist="38100" dir="2700000" algn="tl">
                  <a:srgbClr val="000000">
                    <a:alpha val="43137"/>
                  </a:srgbClr>
                </a:outerShdw>
              </a:effectLst>
              <a:latin typeface="Berlin Sans FB" panose="020E0602020502020306" pitchFamily="34" charset="0"/>
              <a:cs typeface="Aharoni" pitchFamily="2" charset="-79"/>
            </a:endParaRPr>
          </a:p>
          <a:p>
            <a:pPr algn="ctr">
              <a:lnSpc>
                <a:spcPct val="80000"/>
              </a:lnSpc>
              <a:defRPr/>
            </a:pPr>
            <a:r>
              <a:rPr lang="id-ID" dirty="0">
                <a:solidFill>
                  <a:schemeClr val="accent5">
                    <a:lumMod val="50000"/>
                  </a:schemeClr>
                </a:solidFill>
                <a:effectLst>
                  <a:outerShdw blurRad="38100" dist="38100" dir="2700000" algn="tl">
                    <a:srgbClr val="000000">
                      <a:alpha val="43137"/>
                    </a:srgbClr>
                  </a:outerShdw>
                </a:effectLst>
                <a:latin typeface="Berlin Sans FB" panose="020E0602020502020306" pitchFamily="34" charset="0"/>
                <a:cs typeface="Aharoni" pitchFamily="2" charset="-79"/>
              </a:rPr>
              <a:t>Sumarno.vedc@gmail.com</a:t>
            </a:r>
          </a:p>
          <a:p>
            <a:pPr algn="r"/>
            <a:endParaRPr lang="en-US" dirty="0"/>
          </a:p>
        </p:txBody>
      </p:sp>
      <p:pic>
        <p:nvPicPr>
          <p:cNvPr id="4" name="Picture 3"/>
          <p:cNvPicPr>
            <a:picLocks noChangeAspect="1"/>
          </p:cNvPicPr>
          <p:nvPr/>
        </p:nvPicPr>
        <p:blipFill>
          <a:blip r:embed="rId4"/>
          <a:stretch>
            <a:fillRect/>
          </a:stretch>
        </p:blipFill>
        <p:spPr>
          <a:xfrm>
            <a:off x="1853216" y="231074"/>
            <a:ext cx="1320594" cy="1286733"/>
          </a:xfrm>
          <a:prstGeom prst="rect">
            <a:avLst/>
          </a:prstGeom>
        </p:spPr>
      </p:pic>
    </p:spTree>
    <p:extLst>
      <p:ext uri="{BB962C8B-B14F-4D97-AF65-F5344CB8AC3E}">
        <p14:creationId xmlns:p14="http://schemas.microsoft.com/office/powerpoint/2010/main" val="1533901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7600" y="857251"/>
            <a:ext cx="7424738" cy="473075"/>
          </a:xfrm>
        </p:spPr>
        <p:txBody>
          <a:bodyPr/>
          <a:lstStyle/>
          <a:p>
            <a:pPr>
              <a:defRPr/>
            </a:pPr>
            <a:r>
              <a:rPr lang="en-US" b="1" dirty="0" err="1" smtClean="0"/>
              <a:t>Pendidikan</a:t>
            </a:r>
            <a:r>
              <a:rPr lang="en-US" b="1" dirty="0" smtClean="0"/>
              <a:t> </a:t>
            </a:r>
            <a:r>
              <a:rPr lang="en-US" b="1" dirty="0" err="1" smtClean="0"/>
              <a:t>vokasi</a:t>
            </a:r>
            <a:r>
              <a:rPr lang="en-US" b="1" dirty="0" smtClean="0"/>
              <a:t> </a:t>
            </a:r>
            <a:r>
              <a:rPr lang="en-US" b="1" dirty="0" err="1" smtClean="0"/>
              <a:t>dalam</a:t>
            </a:r>
            <a:r>
              <a:rPr lang="en-US" b="1" dirty="0" smtClean="0"/>
              <a:t> era global </a:t>
            </a:r>
            <a:endParaRPr lang="en-US" b="1" dirty="0"/>
          </a:p>
        </p:txBody>
      </p:sp>
      <p:sp>
        <p:nvSpPr>
          <p:cNvPr id="28675" name="Subtitle 2"/>
          <p:cNvSpPr>
            <a:spLocks noGrp="1"/>
          </p:cNvSpPr>
          <p:nvPr>
            <p:ph type="subTitle" idx="13"/>
          </p:nvPr>
        </p:nvSpPr>
        <p:spPr>
          <a:xfrm>
            <a:off x="2344739" y="1235076"/>
            <a:ext cx="7426325" cy="473075"/>
          </a:xfrm>
        </p:spPr>
        <p:txBody>
          <a:bodyPr vert="horz" lIns="68580" tIns="34290" rIns="68580" bIns="34290" rtlCol="0">
            <a:noAutofit/>
          </a:bodyPr>
          <a:lstStyle/>
          <a:p>
            <a:pPr algn="ctr">
              <a:spcBef>
                <a:spcPct val="0"/>
              </a:spcBef>
            </a:pPr>
            <a:r>
              <a:rPr lang="en-US" b="1" dirty="0" err="1" smtClean="0">
                <a:ln w="22225">
                  <a:solidFill>
                    <a:schemeClr val="accent2"/>
                  </a:solidFill>
                  <a:prstDash val="solid"/>
                </a:ln>
                <a:solidFill>
                  <a:schemeClr val="accent2">
                    <a:lumMod val="40000"/>
                    <a:lumOff val="60000"/>
                  </a:schemeClr>
                </a:solidFill>
                <a:latin typeface="Frutiger LT Com 45 Light"/>
              </a:rPr>
              <a:t>Tantangan</a:t>
            </a:r>
            <a:r>
              <a:rPr lang="en-US" b="1" dirty="0" smtClean="0">
                <a:ln w="22225">
                  <a:solidFill>
                    <a:schemeClr val="accent2"/>
                  </a:solidFill>
                  <a:prstDash val="solid"/>
                </a:ln>
                <a:solidFill>
                  <a:schemeClr val="accent2">
                    <a:lumMod val="40000"/>
                    <a:lumOff val="60000"/>
                  </a:schemeClr>
                </a:solidFill>
                <a:latin typeface="Frutiger LT Com 45 Light"/>
              </a:rPr>
              <a:t> </a:t>
            </a:r>
            <a:r>
              <a:rPr lang="en-US" b="1" dirty="0" err="1" smtClean="0">
                <a:ln w="22225">
                  <a:solidFill>
                    <a:schemeClr val="accent2"/>
                  </a:solidFill>
                  <a:prstDash val="solid"/>
                </a:ln>
                <a:solidFill>
                  <a:schemeClr val="accent2">
                    <a:lumMod val="40000"/>
                    <a:lumOff val="60000"/>
                  </a:schemeClr>
                </a:solidFill>
                <a:latin typeface="Frutiger LT Com 45 Light"/>
              </a:rPr>
              <a:t>dan</a:t>
            </a:r>
            <a:r>
              <a:rPr lang="en-US" b="1" dirty="0" smtClean="0">
                <a:ln w="22225">
                  <a:solidFill>
                    <a:schemeClr val="accent2"/>
                  </a:solidFill>
                  <a:prstDash val="solid"/>
                </a:ln>
                <a:solidFill>
                  <a:schemeClr val="accent2">
                    <a:lumMod val="40000"/>
                    <a:lumOff val="60000"/>
                  </a:schemeClr>
                </a:solidFill>
                <a:latin typeface="Frutiger LT Com 45 Light"/>
              </a:rPr>
              <a:t> </a:t>
            </a:r>
            <a:r>
              <a:rPr lang="en-US" b="1" dirty="0" err="1" smtClean="0">
                <a:ln w="22225">
                  <a:solidFill>
                    <a:schemeClr val="accent2"/>
                  </a:solidFill>
                  <a:prstDash val="solid"/>
                </a:ln>
                <a:solidFill>
                  <a:schemeClr val="accent2">
                    <a:lumMod val="40000"/>
                    <a:lumOff val="60000"/>
                  </a:schemeClr>
                </a:solidFill>
                <a:latin typeface="Frutiger LT Com 45 Light"/>
              </a:rPr>
              <a:t>Peluang</a:t>
            </a:r>
            <a:endParaRPr lang="en-US" b="1" dirty="0" smtClean="0">
              <a:ln w="22225">
                <a:solidFill>
                  <a:schemeClr val="accent2"/>
                </a:solidFill>
                <a:prstDash val="solid"/>
              </a:ln>
              <a:solidFill>
                <a:schemeClr val="accent2">
                  <a:lumMod val="40000"/>
                  <a:lumOff val="60000"/>
                </a:schemeClr>
              </a:solidFill>
              <a:latin typeface="Frutiger LT Com 45 Light"/>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997050813"/>
              </p:ext>
            </p:extLst>
          </p:nvPr>
        </p:nvGraphicFramePr>
        <p:xfrm>
          <a:off x="2397670" y="1900238"/>
          <a:ext cx="8027443" cy="2000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4"/>
          </p:nvPr>
        </p:nvSpPr>
        <p:spPr>
          <a:xfrm>
            <a:off x="1709738" y="5727700"/>
            <a:ext cx="3086100" cy="273050"/>
          </a:xfrm>
        </p:spPr>
        <p:txBody>
          <a:bodyPr/>
          <a:lstStyle/>
          <a:p>
            <a:pPr>
              <a:defRPr/>
            </a:pPr>
            <a:r>
              <a:rPr lang="en-GB" sz="1350" b="1" dirty="0"/>
              <a:t>* = Data ILO 2015</a:t>
            </a:r>
          </a:p>
        </p:txBody>
      </p:sp>
      <p:sp>
        <p:nvSpPr>
          <p:cNvPr id="28678"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20002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26A362-F03C-4106-9CF1-50E2297ED709}" type="slidenum">
              <a:rPr lang="en-GB" smtClean="0">
                <a:solidFill>
                  <a:srgbClr val="838383"/>
                </a:solidFill>
                <a:latin typeface="Frutiger LT Com 45 Light"/>
              </a:rPr>
              <a:pPr/>
              <a:t>10</a:t>
            </a:fld>
            <a:r>
              <a:rPr lang="en-GB" smtClean="0">
                <a:solidFill>
                  <a:srgbClr val="838383"/>
                </a:solidFill>
                <a:latin typeface="Frutiger LT Com 45 Light"/>
              </a:rPr>
              <a:t> </a:t>
            </a:r>
          </a:p>
        </p:txBody>
      </p:sp>
      <p:graphicFrame>
        <p:nvGraphicFramePr>
          <p:cNvPr id="10" name="Diagram 9"/>
          <p:cNvGraphicFramePr/>
          <p:nvPr>
            <p:extLst>
              <p:ext uri="{D42A27DB-BD31-4B8C-83A1-F6EECF244321}">
                <p14:modId xmlns:p14="http://schemas.microsoft.com/office/powerpoint/2010/main" val="2554851010"/>
              </p:ext>
            </p:extLst>
          </p:nvPr>
        </p:nvGraphicFramePr>
        <p:xfrm>
          <a:off x="1709739" y="3508328"/>
          <a:ext cx="7892031" cy="24924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Rectangle 10"/>
          <p:cNvSpPr/>
          <p:nvPr/>
        </p:nvSpPr>
        <p:spPr>
          <a:xfrm>
            <a:off x="1524000" y="3676429"/>
            <a:ext cx="2267744" cy="46166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TATANGAN</a:t>
            </a:r>
          </a:p>
        </p:txBody>
      </p:sp>
      <p:sp>
        <p:nvSpPr>
          <p:cNvPr id="12" name="Rectangle 11"/>
          <p:cNvSpPr/>
          <p:nvPr/>
        </p:nvSpPr>
        <p:spPr>
          <a:xfrm>
            <a:off x="1524001" y="1487799"/>
            <a:ext cx="1821975" cy="46166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PELUANG</a:t>
            </a:r>
          </a:p>
        </p:txBody>
      </p:sp>
    </p:spTree>
    <p:extLst>
      <p:ext uri="{BB962C8B-B14F-4D97-AF65-F5344CB8AC3E}">
        <p14:creationId xmlns:p14="http://schemas.microsoft.com/office/powerpoint/2010/main" val="1736683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1058864"/>
            <a:ext cx="7424738" cy="473075"/>
          </a:xfrm>
        </p:spPr>
        <p:txBody>
          <a:bodyPr/>
          <a:lstStyle/>
          <a:p>
            <a:pPr>
              <a:defRPr/>
            </a:pPr>
            <a:r>
              <a:rPr lang="en-US" b="1" dirty="0" smtClean="0"/>
              <a:t>PENYERAPAN TENAGA KERJA</a:t>
            </a:r>
            <a:endParaRPr lang="en-US" b="1" dirty="0"/>
          </a:p>
        </p:txBody>
      </p:sp>
      <p:graphicFrame>
        <p:nvGraphicFramePr>
          <p:cNvPr id="7" name="Content Placeholder 6"/>
          <p:cNvGraphicFramePr>
            <a:graphicFrameLocks noGrp="1"/>
          </p:cNvGraphicFramePr>
          <p:nvPr>
            <p:ph idx="1"/>
          </p:nvPr>
        </p:nvGraphicFramePr>
        <p:xfrm>
          <a:off x="2009775" y="1498600"/>
          <a:ext cx="8001000" cy="4114800"/>
        </p:xfrm>
        <a:graphic>
          <a:graphicData uri="http://schemas.openxmlformats.org/drawingml/2006/table">
            <a:tbl>
              <a:tblPr firstRow="1" bandRow="1">
                <a:tableStyleId>{5C22544A-7EE6-4342-B048-85BDC9FD1C3A}</a:tableStyleId>
              </a:tblPr>
              <a:tblGrid>
                <a:gridCol w="1600200"/>
                <a:gridCol w="1600200"/>
                <a:gridCol w="1600200"/>
                <a:gridCol w="1600200"/>
                <a:gridCol w="1600200"/>
              </a:tblGrid>
              <a:tr h="342900">
                <a:tc>
                  <a:txBody>
                    <a:bodyPr/>
                    <a:lstStyle/>
                    <a:p>
                      <a:endParaRPr lang="en-US" sz="1800" b="1" dirty="0"/>
                    </a:p>
                  </a:txBody>
                  <a:tcPr marL="68580" marR="68580" marT="34290" marB="34290"/>
                </a:tc>
                <a:tc gridSpan="4">
                  <a:txBody>
                    <a:bodyPr/>
                    <a:lstStyle/>
                    <a:p>
                      <a:pPr algn="ctr"/>
                      <a:r>
                        <a:rPr lang="en-US" sz="1800" b="1" dirty="0" smtClean="0"/>
                        <a:t>TAHUN</a:t>
                      </a:r>
                      <a:endParaRPr lang="en-US" sz="1800" b="1" dirty="0"/>
                    </a:p>
                  </a:txBody>
                  <a:tcPr marL="68580" marR="68580" marT="34290" marB="34290"/>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42900">
                <a:tc rowSpan="2">
                  <a:txBody>
                    <a:bodyPr/>
                    <a:lstStyle/>
                    <a:p>
                      <a:pPr algn="ctr"/>
                      <a:r>
                        <a:rPr lang="en-US" sz="1800" b="1" dirty="0" err="1" smtClean="0"/>
                        <a:t>Jenis</a:t>
                      </a:r>
                      <a:r>
                        <a:rPr lang="en-US" sz="1800" b="1" dirty="0" smtClean="0"/>
                        <a:t> </a:t>
                      </a:r>
                      <a:r>
                        <a:rPr lang="en-US" sz="1800" b="1" dirty="0" err="1" smtClean="0"/>
                        <a:t>Kegiatan</a:t>
                      </a:r>
                      <a:endParaRPr lang="en-US" sz="1800" b="1" dirty="0"/>
                    </a:p>
                  </a:txBody>
                  <a:tcPr marL="68580" marR="68580" marT="34290" marB="34290" anchor="ctr"/>
                </a:tc>
                <a:tc gridSpan="2">
                  <a:txBody>
                    <a:bodyPr/>
                    <a:lstStyle/>
                    <a:p>
                      <a:pPr algn="ctr"/>
                      <a:r>
                        <a:rPr lang="en-US" sz="1800" b="1" dirty="0" smtClean="0"/>
                        <a:t>2014 </a:t>
                      </a:r>
                      <a:r>
                        <a:rPr lang="en-US" sz="1800" b="1" dirty="0" err="1" smtClean="0"/>
                        <a:t>Bulan</a:t>
                      </a:r>
                      <a:r>
                        <a:rPr lang="en-US" sz="1800" b="1" baseline="0" dirty="0" smtClean="0"/>
                        <a:t> </a:t>
                      </a:r>
                      <a:r>
                        <a:rPr lang="en-US" sz="1800" b="1" baseline="0" dirty="0" err="1" smtClean="0"/>
                        <a:t>Agustus</a:t>
                      </a:r>
                      <a:endParaRPr lang="en-US" sz="1800" b="1" dirty="0"/>
                    </a:p>
                  </a:txBody>
                  <a:tcPr marL="68580" marR="68580" marT="34290" marB="34290"/>
                </a:tc>
                <a:tc hMerge="1">
                  <a:txBody>
                    <a:bodyPr/>
                    <a:lstStyle/>
                    <a:p>
                      <a:endParaRPr lang="en-US" dirty="0"/>
                    </a:p>
                  </a:txBody>
                  <a:tcPr/>
                </a:tc>
                <a:tc gridSpan="2">
                  <a:txBody>
                    <a:bodyPr/>
                    <a:lstStyle/>
                    <a:p>
                      <a:pPr algn="ctr"/>
                      <a:r>
                        <a:rPr lang="en-US" sz="1800" b="1" dirty="0" smtClean="0"/>
                        <a:t>2015 </a:t>
                      </a:r>
                      <a:r>
                        <a:rPr lang="en-US" sz="1800" b="1" dirty="0" err="1" smtClean="0"/>
                        <a:t>Bulan</a:t>
                      </a:r>
                      <a:r>
                        <a:rPr lang="en-US" sz="1800" b="1" dirty="0" smtClean="0"/>
                        <a:t> </a:t>
                      </a:r>
                      <a:r>
                        <a:rPr lang="en-US" sz="1800" b="1" dirty="0" err="1" smtClean="0"/>
                        <a:t>Agustus</a:t>
                      </a:r>
                      <a:endParaRPr lang="en-US" sz="1800" b="1" dirty="0"/>
                    </a:p>
                  </a:txBody>
                  <a:tcPr marL="68580" marR="68580" marT="34290" marB="34290"/>
                </a:tc>
                <a:tc hMerge="1">
                  <a:txBody>
                    <a:bodyPr/>
                    <a:lstStyle/>
                    <a:p>
                      <a:endParaRPr lang="en-US" dirty="0"/>
                    </a:p>
                  </a:txBody>
                  <a:tcPr/>
                </a:tc>
              </a:tr>
              <a:tr h="342900">
                <a:tc vMerge="1">
                  <a:txBody>
                    <a:bodyPr/>
                    <a:lstStyle/>
                    <a:p>
                      <a:endParaRPr lang="en-US" sz="2400" b="1" dirty="0"/>
                    </a:p>
                  </a:txBody>
                  <a:tcPr/>
                </a:tc>
                <a:tc>
                  <a:txBody>
                    <a:bodyPr/>
                    <a:lstStyle/>
                    <a:p>
                      <a:pPr algn="ctr"/>
                      <a:r>
                        <a:rPr lang="en-US" sz="1800" b="1" dirty="0" err="1" smtClean="0"/>
                        <a:t>Juta</a:t>
                      </a:r>
                      <a:endParaRPr lang="en-US" sz="1800" b="1" dirty="0"/>
                    </a:p>
                  </a:txBody>
                  <a:tcPr marL="68580" marR="68580" marT="34290" marB="34290"/>
                </a:tc>
                <a:tc>
                  <a:txBody>
                    <a:bodyPr/>
                    <a:lstStyle/>
                    <a:p>
                      <a:pPr algn="ctr"/>
                      <a:r>
                        <a:rPr lang="en-US" sz="1800" b="1" dirty="0" smtClean="0"/>
                        <a:t>%</a:t>
                      </a:r>
                      <a:endParaRPr lang="en-US" sz="1800" b="1" dirty="0"/>
                    </a:p>
                  </a:txBody>
                  <a:tcPr marL="68580" marR="68580" marT="34290" marB="34290"/>
                </a:tc>
                <a:tc>
                  <a:txBody>
                    <a:bodyPr/>
                    <a:lstStyle/>
                    <a:p>
                      <a:pPr algn="ctr"/>
                      <a:r>
                        <a:rPr lang="en-US" sz="1800" b="1" dirty="0" err="1" smtClean="0"/>
                        <a:t>Juta</a:t>
                      </a:r>
                      <a:endParaRPr lang="en-US" sz="1800" b="1" dirty="0"/>
                    </a:p>
                  </a:txBody>
                  <a:tcPr marL="68580" marR="68580" marT="34290" marB="34290"/>
                </a:tc>
                <a:tc>
                  <a:txBody>
                    <a:bodyPr/>
                    <a:lstStyle/>
                    <a:p>
                      <a:pPr algn="ctr"/>
                      <a:r>
                        <a:rPr lang="en-US" sz="1800" b="1" dirty="0" smtClean="0"/>
                        <a:t>%</a:t>
                      </a:r>
                      <a:endParaRPr lang="en-US" sz="1800" b="1" dirty="0"/>
                    </a:p>
                  </a:txBody>
                  <a:tcPr marL="68580" marR="68580" marT="34290" marB="34290"/>
                </a:tc>
              </a:tr>
              <a:tr h="342900">
                <a:tc>
                  <a:txBody>
                    <a:bodyPr/>
                    <a:lstStyle/>
                    <a:p>
                      <a:r>
                        <a:rPr lang="en-US" sz="1800" b="1" dirty="0" err="1" smtClean="0"/>
                        <a:t>Angkatan</a:t>
                      </a:r>
                      <a:r>
                        <a:rPr lang="en-US" sz="1800" b="1" dirty="0" smtClean="0"/>
                        <a:t> </a:t>
                      </a:r>
                      <a:r>
                        <a:rPr lang="en-US" sz="1800" b="1" dirty="0" err="1" smtClean="0"/>
                        <a:t>Kerja</a:t>
                      </a:r>
                      <a:endParaRPr lang="en-US" sz="1800" b="1" dirty="0"/>
                    </a:p>
                  </a:txBody>
                  <a:tcPr marL="68580" marR="68580" marT="34290" marB="34290"/>
                </a:tc>
                <a:tc gridSpan="2">
                  <a:txBody>
                    <a:bodyPr/>
                    <a:lstStyle/>
                    <a:p>
                      <a:pPr algn="ctr"/>
                      <a:endParaRPr lang="en-US" sz="1800" b="1" dirty="0"/>
                    </a:p>
                  </a:txBody>
                  <a:tcPr marL="68580" marR="68580" marT="34290" marB="34290"/>
                </a:tc>
                <a:tc hMerge="1">
                  <a:txBody>
                    <a:bodyPr/>
                    <a:lstStyle/>
                    <a:p>
                      <a:endParaRPr lang="en-US" dirty="0"/>
                    </a:p>
                  </a:txBody>
                  <a:tcPr/>
                </a:tc>
                <a:tc gridSpan="2">
                  <a:txBody>
                    <a:bodyPr/>
                    <a:lstStyle/>
                    <a:p>
                      <a:pPr algn="ctr"/>
                      <a:endParaRPr lang="en-US" sz="1800" b="1" dirty="0"/>
                    </a:p>
                  </a:txBody>
                  <a:tcPr marL="68580" marR="68580" marT="34290" marB="34290"/>
                </a:tc>
                <a:tc hMerge="1">
                  <a:txBody>
                    <a:bodyPr/>
                    <a:lstStyle/>
                    <a:p>
                      <a:endParaRPr lang="en-US" dirty="0"/>
                    </a:p>
                  </a:txBody>
                  <a:tcPr/>
                </a:tc>
              </a:tr>
              <a:tr h="342900">
                <a:tc>
                  <a:txBody>
                    <a:bodyPr/>
                    <a:lstStyle/>
                    <a:p>
                      <a:r>
                        <a:rPr lang="en-US" sz="1800" b="1" dirty="0" smtClean="0"/>
                        <a:t>Yang </a:t>
                      </a:r>
                      <a:r>
                        <a:rPr lang="en-US" sz="1800" b="1" dirty="0" err="1" smtClean="0"/>
                        <a:t>bekerja</a:t>
                      </a:r>
                      <a:endParaRPr lang="en-US" sz="1800" b="1" dirty="0"/>
                    </a:p>
                  </a:txBody>
                  <a:tcPr marL="68580" marR="68580" marT="34290" marB="34290"/>
                </a:tc>
                <a:tc>
                  <a:txBody>
                    <a:bodyPr/>
                    <a:lstStyle/>
                    <a:p>
                      <a:r>
                        <a:rPr lang="en-US" sz="1800" b="1" dirty="0" smtClean="0"/>
                        <a:t>53,96</a:t>
                      </a:r>
                      <a:endParaRPr lang="en-US" sz="1800" b="1" dirty="0"/>
                    </a:p>
                  </a:txBody>
                  <a:tcPr marL="68580" marR="68580" marT="34290" marB="34290"/>
                </a:tc>
                <a:tc>
                  <a:txBody>
                    <a:bodyPr/>
                    <a:lstStyle/>
                    <a:p>
                      <a:r>
                        <a:rPr lang="en-US" sz="1800" b="1" dirty="0" smtClean="0"/>
                        <a:t>44,28</a:t>
                      </a:r>
                      <a:endParaRPr lang="en-US" sz="1800" b="1" dirty="0"/>
                    </a:p>
                  </a:txBody>
                  <a:tcPr marL="68580" marR="68580" marT="34290" marB="34290"/>
                </a:tc>
                <a:tc>
                  <a:txBody>
                    <a:bodyPr/>
                    <a:lstStyle/>
                    <a:p>
                      <a:r>
                        <a:rPr lang="en-US" sz="1800" b="1" dirty="0" smtClean="0"/>
                        <a:t>114,82</a:t>
                      </a:r>
                      <a:endParaRPr lang="en-US" sz="1800" b="1" dirty="0"/>
                    </a:p>
                  </a:txBody>
                  <a:tcPr marL="68580" marR="68580" marT="34290" marB="34290"/>
                </a:tc>
                <a:tc>
                  <a:txBody>
                    <a:bodyPr/>
                    <a:lstStyle/>
                    <a:p>
                      <a:r>
                        <a:rPr lang="en-US" sz="1800" b="1" dirty="0" smtClean="0"/>
                        <a:t>93,82</a:t>
                      </a:r>
                      <a:endParaRPr lang="en-US" sz="1800" b="1" dirty="0"/>
                    </a:p>
                  </a:txBody>
                  <a:tcPr marL="68580" marR="68580" marT="34290" marB="34290"/>
                </a:tc>
              </a:tr>
              <a:tr h="342900">
                <a:tc>
                  <a:txBody>
                    <a:bodyPr/>
                    <a:lstStyle/>
                    <a:p>
                      <a:r>
                        <a:rPr lang="en-US" sz="1800" b="1" dirty="0" smtClean="0"/>
                        <a:t>≤ SD</a:t>
                      </a:r>
                      <a:endParaRPr lang="en-US" sz="1800" b="1" dirty="0"/>
                    </a:p>
                  </a:txBody>
                  <a:tcPr marL="68580" marR="68580" marT="34290" marB="34290"/>
                </a:tc>
                <a:tc>
                  <a:txBody>
                    <a:bodyPr/>
                    <a:lstStyle/>
                    <a:p>
                      <a:r>
                        <a:rPr lang="en-US" sz="1800" b="1" dirty="0" smtClean="0"/>
                        <a:t>20,35</a:t>
                      </a:r>
                      <a:endParaRPr lang="en-US" sz="1800" b="1" dirty="0"/>
                    </a:p>
                  </a:txBody>
                  <a:tcPr marL="68580" marR="68580" marT="34290" marB="34290"/>
                </a:tc>
                <a:tc>
                  <a:txBody>
                    <a:bodyPr/>
                    <a:lstStyle/>
                    <a:p>
                      <a:r>
                        <a:rPr lang="en-US" sz="1800" b="1" dirty="0" smtClean="0"/>
                        <a:t>16,70</a:t>
                      </a:r>
                      <a:endParaRPr lang="en-US" sz="1800" b="1" dirty="0"/>
                    </a:p>
                  </a:txBody>
                  <a:tcPr marL="68580" marR="68580" marT="34290" marB="34290"/>
                </a:tc>
                <a:tc>
                  <a:txBody>
                    <a:bodyPr/>
                    <a:lstStyle/>
                    <a:p>
                      <a:r>
                        <a:rPr lang="en-US" sz="1800" b="1" dirty="0" smtClean="0"/>
                        <a:t>50,83</a:t>
                      </a:r>
                      <a:endParaRPr lang="en-US" sz="1800" b="1" dirty="0"/>
                    </a:p>
                  </a:txBody>
                  <a:tcPr marL="68580" marR="68580" marT="34290" marB="34290"/>
                </a:tc>
                <a:tc>
                  <a:txBody>
                    <a:bodyPr/>
                    <a:lstStyle/>
                    <a:p>
                      <a:r>
                        <a:rPr lang="en-US" sz="1800" b="1" dirty="0" smtClean="0"/>
                        <a:t>41,53</a:t>
                      </a:r>
                      <a:endParaRPr lang="en-US" sz="1800" b="1" dirty="0"/>
                    </a:p>
                  </a:txBody>
                  <a:tcPr marL="68580" marR="68580" marT="34290" marB="34290"/>
                </a:tc>
              </a:tr>
              <a:tr h="342900">
                <a:tc>
                  <a:txBody>
                    <a:bodyPr/>
                    <a:lstStyle/>
                    <a:p>
                      <a:r>
                        <a:rPr lang="en-US" sz="1800" b="1" dirty="0" smtClean="0"/>
                        <a:t>SMP</a:t>
                      </a:r>
                      <a:endParaRPr lang="en-US" sz="1800" b="1" dirty="0"/>
                    </a:p>
                  </a:txBody>
                  <a:tcPr marL="68580" marR="68580" marT="34290" marB="34290"/>
                </a:tc>
                <a:tc>
                  <a:txBody>
                    <a:bodyPr/>
                    <a:lstStyle/>
                    <a:p>
                      <a:r>
                        <a:rPr lang="en-US" sz="1800" b="1" dirty="0" smtClean="0"/>
                        <a:t>18,58</a:t>
                      </a:r>
                      <a:endParaRPr lang="en-US" sz="1800" b="1" dirty="0"/>
                    </a:p>
                  </a:txBody>
                  <a:tcPr marL="68580" marR="68580" marT="34290" marB="34290"/>
                </a:tc>
                <a:tc>
                  <a:txBody>
                    <a:bodyPr/>
                    <a:lstStyle/>
                    <a:p>
                      <a:r>
                        <a:rPr lang="en-US" sz="1800" b="1" dirty="0" smtClean="0"/>
                        <a:t>15,25</a:t>
                      </a:r>
                      <a:endParaRPr lang="en-US" sz="1800" b="1" dirty="0"/>
                    </a:p>
                  </a:txBody>
                  <a:tcPr marL="68580" marR="68580" marT="34290" marB="34290"/>
                </a:tc>
                <a:tc>
                  <a:txBody>
                    <a:bodyPr/>
                    <a:lstStyle/>
                    <a:p>
                      <a:r>
                        <a:rPr lang="en-US" sz="1800" b="1" dirty="0" smtClean="0"/>
                        <a:t>20,7</a:t>
                      </a:r>
                      <a:endParaRPr lang="en-US" sz="1800" b="1" dirty="0"/>
                    </a:p>
                  </a:txBody>
                  <a:tcPr marL="68580" marR="68580" marT="34290" marB="34290"/>
                </a:tc>
                <a:tc>
                  <a:txBody>
                    <a:bodyPr/>
                    <a:lstStyle/>
                    <a:p>
                      <a:r>
                        <a:rPr lang="en-US" sz="1800" b="1" dirty="0" smtClean="0"/>
                        <a:t>16,91</a:t>
                      </a:r>
                      <a:endParaRPr lang="en-US" sz="1800" b="1" dirty="0"/>
                    </a:p>
                  </a:txBody>
                  <a:tcPr marL="68580" marR="68580" marT="34290" marB="34290"/>
                </a:tc>
              </a:tr>
              <a:tr h="342900">
                <a:tc>
                  <a:txBody>
                    <a:bodyPr/>
                    <a:lstStyle/>
                    <a:p>
                      <a:r>
                        <a:rPr lang="en-US" sz="1800" b="1" dirty="0" smtClean="0"/>
                        <a:t>SMA</a:t>
                      </a:r>
                      <a:endParaRPr lang="en-US" sz="1800" b="1" dirty="0"/>
                    </a:p>
                  </a:txBody>
                  <a:tcPr marL="68580" marR="68580" marT="34290" marB="34290"/>
                </a:tc>
                <a:tc>
                  <a:txBody>
                    <a:bodyPr/>
                    <a:lstStyle/>
                    <a:p>
                      <a:r>
                        <a:rPr lang="en-US" sz="1800" b="1" dirty="0" smtClean="0"/>
                        <a:t>10,52</a:t>
                      </a:r>
                      <a:endParaRPr lang="en-US" sz="1800" b="1" dirty="0"/>
                    </a:p>
                  </a:txBody>
                  <a:tcPr marL="68580" marR="68580" marT="34290" marB="34290"/>
                </a:tc>
                <a:tc>
                  <a:txBody>
                    <a:bodyPr/>
                    <a:lstStyle/>
                    <a:p>
                      <a:r>
                        <a:rPr lang="en-US" sz="1800" b="1" dirty="0" smtClean="0"/>
                        <a:t>8,63</a:t>
                      </a:r>
                      <a:endParaRPr lang="en-US" sz="1800" b="1" dirty="0"/>
                    </a:p>
                  </a:txBody>
                  <a:tcPr marL="68580" marR="68580" marT="34290" marB="34290"/>
                </a:tc>
                <a:tc>
                  <a:txBody>
                    <a:bodyPr/>
                    <a:lstStyle/>
                    <a:p>
                      <a:r>
                        <a:rPr lang="en-US" sz="1800" b="1" dirty="0" smtClean="0"/>
                        <a:t>19,81</a:t>
                      </a:r>
                      <a:endParaRPr lang="en-US" sz="1800" b="1" dirty="0"/>
                    </a:p>
                  </a:txBody>
                  <a:tcPr marL="68580" marR="68580" marT="34290" marB="34290"/>
                </a:tc>
                <a:tc>
                  <a:txBody>
                    <a:bodyPr/>
                    <a:lstStyle/>
                    <a:p>
                      <a:r>
                        <a:rPr lang="en-US" sz="1800" b="1" dirty="0" smtClean="0"/>
                        <a:t>16,19</a:t>
                      </a:r>
                      <a:endParaRPr lang="en-US" sz="1800" b="1" dirty="0"/>
                    </a:p>
                  </a:txBody>
                  <a:tcPr marL="68580" marR="68580" marT="34290" marB="34290"/>
                </a:tc>
              </a:tr>
              <a:tr h="342900">
                <a:tc>
                  <a:txBody>
                    <a:bodyPr/>
                    <a:lstStyle/>
                    <a:p>
                      <a:r>
                        <a:rPr lang="en-US" sz="1800" b="1" dirty="0" smtClean="0"/>
                        <a:t>SMK</a:t>
                      </a:r>
                      <a:endParaRPr lang="en-US" sz="1800" b="1" dirty="0"/>
                    </a:p>
                  </a:txBody>
                  <a:tcPr marL="68580" marR="68580" marT="34290" marB="34290">
                    <a:solidFill>
                      <a:srgbClr val="FFFF00"/>
                    </a:solidFill>
                  </a:tcPr>
                </a:tc>
                <a:tc>
                  <a:txBody>
                    <a:bodyPr/>
                    <a:lstStyle/>
                    <a:p>
                      <a:r>
                        <a:rPr lang="en-US" sz="1800" b="1" dirty="0" smtClean="0"/>
                        <a:t>10,52</a:t>
                      </a:r>
                      <a:endParaRPr lang="en-US" sz="1800" b="1" dirty="0"/>
                    </a:p>
                  </a:txBody>
                  <a:tcPr marL="68580" marR="68580" marT="34290" marB="34290">
                    <a:solidFill>
                      <a:srgbClr val="FFFF00"/>
                    </a:solidFill>
                  </a:tcPr>
                </a:tc>
                <a:tc>
                  <a:txBody>
                    <a:bodyPr/>
                    <a:lstStyle/>
                    <a:p>
                      <a:r>
                        <a:rPr lang="en-US" sz="1800" b="1" dirty="0" smtClean="0"/>
                        <a:t>8,63</a:t>
                      </a:r>
                      <a:endParaRPr lang="en-US" sz="1800" b="1" dirty="0"/>
                    </a:p>
                  </a:txBody>
                  <a:tcPr marL="68580" marR="68580" marT="34290" marB="34290">
                    <a:solidFill>
                      <a:srgbClr val="FFFF00"/>
                    </a:solidFill>
                  </a:tcPr>
                </a:tc>
                <a:tc>
                  <a:txBody>
                    <a:bodyPr/>
                    <a:lstStyle/>
                    <a:p>
                      <a:r>
                        <a:rPr lang="en-US" sz="1800" b="1" dirty="0" smtClean="0"/>
                        <a:t>11,8</a:t>
                      </a:r>
                      <a:endParaRPr lang="en-US" sz="1800" b="1" dirty="0"/>
                    </a:p>
                  </a:txBody>
                  <a:tcPr marL="68580" marR="68580" marT="34290" marB="34290">
                    <a:solidFill>
                      <a:srgbClr val="FFFF00"/>
                    </a:solidFill>
                  </a:tcPr>
                </a:tc>
                <a:tc>
                  <a:txBody>
                    <a:bodyPr/>
                    <a:lstStyle/>
                    <a:p>
                      <a:r>
                        <a:rPr lang="en-US" sz="1800" b="1" dirty="0" smtClean="0"/>
                        <a:t>9,64</a:t>
                      </a:r>
                      <a:endParaRPr lang="en-US" sz="1800" b="1" dirty="0"/>
                    </a:p>
                  </a:txBody>
                  <a:tcPr marL="68580" marR="68580" marT="34290" marB="34290">
                    <a:solidFill>
                      <a:srgbClr val="FFFF00"/>
                    </a:solidFill>
                  </a:tcPr>
                </a:tc>
              </a:tr>
              <a:tr h="342900">
                <a:tc>
                  <a:txBody>
                    <a:bodyPr/>
                    <a:lstStyle/>
                    <a:p>
                      <a:r>
                        <a:rPr lang="en-US" sz="1800" b="1" dirty="0" smtClean="0"/>
                        <a:t>D</a:t>
                      </a:r>
                      <a:r>
                        <a:rPr lang="en-US" sz="1800" b="1" baseline="0" dirty="0" smtClean="0"/>
                        <a:t> I/II/III/IV</a:t>
                      </a:r>
                      <a:endParaRPr lang="en-US" sz="1800" b="1" dirty="0"/>
                    </a:p>
                  </a:txBody>
                  <a:tcPr marL="68580" marR="68580" marT="34290" marB="34290"/>
                </a:tc>
                <a:tc>
                  <a:txBody>
                    <a:bodyPr/>
                    <a:lstStyle/>
                    <a:p>
                      <a:r>
                        <a:rPr lang="en-US" sz="1800" b="1" dirty="0" smtClean="0"/>
                        <a:t>2,96</a:t>
                      </a:r>
                      <a:endParaRPr lang="en-US" sz="1800" b="1" dirty="0"/>
                    </a:p>
                  </a:txBody>
                  <a:tcPr marL="68580" marR="68580" marT="34290" marB="34290"/>
                </a:tc>
                <a:tc>
                  <a:txBody>
                    <a:bodyPr/>
                    <a:lstStyle/>
                    <a:p>
                      <a:r>
                        <a:rPr lang="en-US" sz="1800" b="1" dirty="0" smtClean="0"/>
                        <a:t>2,43</a:t>
                      </a:r>
                      <a:endParaRPr lang="en-US" sz="1800" b="1" dirty="0"/>
                    </a:p>
                  </a:txBody>
                  <a:tcPr marL="68580" marR="68580" marT="34290" marB="34290"/>
                </a:tc>
                <a:tc>
                  <a:txBody>
                    <a:bodyPr/>
                    <a:lstStyle/>
                    <a:p>
                      <a:r>
                        <a:rPr lang="en-US" sz="1800" b="1" dirty="0" smtClean="0"/>
                        <a:t>3,14</a:t>
                      </a:r>
                      <a:endParaRPr lang="en-US" sz="1800" b="1" dirty="0"/>
                    </a:p>
                  </a:txBody>
                  <a:tcPr marL="68580" marR="68580" marT="34290" marB="34290"/>
                </a:tc>
                <a:tc>
                  <a:txBody>
                    <a:bodyPr/>
                    <a:lstStyle/>
                    <a:p>
                      <a:r>
                        <a:rPr lang="en-US" sz="1800" b="1" dirty="0" smtClean="0"/>
                        <a:t>2,57</a:t>
                      </a:r>
                      <a:endParaRPr lang="en-US" sz="1800" b="1" dirty="0"/>
                    </a:p>
                  </a:txBody>
                  <a:tcPr marL="68580" marR="68580" marT="34290" marB="34290"/>
                </a:tc>
              </a:tr>
              <a:tr h="342900">
                <a:tc>
                  <a:txBody>
                    <a:bodyPr/>
                    <a:lstStyle/>
                    <a:p>
                      <a:r>
                        <a:rPr lang="en-US" sz="1800" b="1" dirty="0" err="1" smtClean="0"/>
                        <a:t>Universitas</a:t>
                      </a:r>
                      <a:endParaRPr lang="en-US" sz="1800" b="1" dirty="0"/>
                    </a:p>
                  </a:txBody>
                  <a:tcPr marL="68580" marR="68580" marT="34290" marB="34290"/>
                </a:tc>
                <a:tc>
                  <a:txBody>
                    <a:bodyPr/>
                    <a:lstStyle/>
                    <a:p>
                      <a:r>
                        <a:rPr lang="en-US" sz="1800" b="1" dirty="0" smtClean="0"/>
                        <a:t>8,26</a:t>
                      </a:r>
                      <a:endParaRPr lang="en-US" sz="1800" b="1" dirty="0"/>
                    </a:p>
                  </a:txBody>
                  <a:tcPr marL="68580" marR="68580" marT="34290" marB="34290"/>
                </a:tc>
                <a:tc>
                  <a:txBody>
                    <a:bodyPr/>
                    <a:lstStyle/>
                    <a:p>
                      <a:r>
                        <a:rPr lang="en-US" sz="1800" b="1" dirty="0" smtClean="0"/>
                        <a:t>6,78</a:t>
                      </a:r>
                      <a:endParaRPr lang="en-US" sz="1800" b="1" dirty="0"/>
                    </a:p>
                  </a:txBody>
                  <a:tcPr marL="68580" marR="68580" marT="34290" marB="34290"/>
                </a:tc>
                <a:tc>
                  <a:txBody>
                    <a:bodyPr/>
                    <a:lstStyle/>
                    <a:p>
                      <a:r>
                        <a:rPr lang="en-US" sz="1800" b="1" dirty="0" smtClean="0"/>
                        <a:t>10,02</a:t>
                      </a:r>
                      <a:endParaRPr lang="en-US" sz="1800" b="1" dirty="0"/>
                    </a:p>
                  </a:txBody>
                  <a:tcPr marL="68580" marR="68580" marT="34290" marB="34290"/>
                </a:tc>
                <a:tc>
                  <a:txBody>
                    <a:bodyPr/>
                    <a:lstStyle/>
                    <a:p>
                      <a:r>
                        <a:rPr lang="en-US" sz="1800" b="1" dirty="0" smtClean="0"/>
                        <a:t>8,19</a:t>
                      </a:r>
                      <a:endParaRPr lang="en-US" sz="1800" b="1" dirty="0"/>
                    </a:p>
                  </a:txBody>
                  <a:tcPr marL="68580" marR="68580" marT="34290" marB="34290"/>
                </a:tc>
              </a:tr>
              <a:tr h="342900">
                <a:tc>
                  <a:txBody>
                    <a:bodyPr/>
                    <a:lstStyle/>
                    <a:p>
                      <a:r>
                        <a:rPr lang="en-US" sz="1800" b="1" dirty="0" err="1" smtClean="0"/>
                        <a:t>Pengangguran</a:t>
                      </a:r>
                      <a:endParaRPr lang="en-US" sz="1800" b="1" dirty="0"/>
                    </a:p>
                  </a:txBody>
                  <a:tcPr marL="68580" marR="68580" marT="34290" marB="34290">
                    <a:solidFill>
                      <a:srgbClr val="FFC000"/>
                    </a:solidFill>
                  </a:tcPr>
                </a:tc>
                <a:tc>
                  <a:txBody>
                    <a:bodyPr/>
                    <a:lstStyle/>
                    <a:p>
                      <a:r>
                        <a:rPr lang="en-US" sz="1800" b="1" dirty="0" smtClean="0"/>
                        <a:t>7,24</a:t>
                      </a:r>
                      <a:endParaRPr lang="en-US" sz="1800" b="1" dirty="0"/>
                    </a:p>
                  </a:txBody>
                  <a:tcPr marL="68580" marR="68580" marT="34290" marB="34290">
                    <a:solidFill>
                      <a:srgbClr val="FFC000"/>
                    </a:solidFill>
                  </a:tcPr>
                </a:tc>
                <a:tc>
                  <a:txBody>
                    <a:bodyPr/>
                    <a:lstStyle/>
                    <a:p>
                      <a:r>
                        <a:rPr lang="en-US" sz="1800" b="1" dirty="0" smtClean="0"/>
                        <a:t>5,94</a:t>
                      </a:r>
                      <a:endParaRPr lang="en-US" sz="1800" b="1" dirty="0"/>
                    </a:p>
                  </a:txBody>
                  <a:tcPr marL="68580" marR="68580" marT="34290" marB="34290">
                    <a:solidFill>
                      <a:srgbClr val="FFC000"/>
                    </a:solidFill>
                  </a:tcPr>
                </a:tc>
                <a:tc>
                  <a:txBody>
                    <a:bodyPr/>
                    <a:lstStyle/>
                    <a:p>
                      <a:r>
                        <a:rPr lang="en-US" sz="1800" b="1" dirty="0" smtClean="0"/>
                        <a:t>7,56</a:t>
                      </a:r>
                      <a:endParaRPr lang="en-US" sz="1800" b="1" dirty="0"/>
                    </a:p>
                  </a:txBody>
                  <a:tcPr marL="68580" marR="68580" marT="34290" marB="34290">
                    <a:solidFill>
                      <a:srgbClr val="FFC000"/>
                    </a:solidFill>
                  </a:tcPr>
                </a:tc>
                <a:tc>
                  <a:txBody>
                    <a:bodyPr/>
                    <a:lstStyle/>
                    <a:p>
                      <a:r>
                        <a:rPr lang="en-US" sz="1800" b="1" dirty="0" smtClean="0"/>
                        <a:t>6,18</a:t>
                      </a:r>
                      <a:endParaRPr lang="en-US" sz="1800" b="1" dirty="0"/>
                    </a:p>
                  </a:txBody>
                  <a:tcPr marL="68580" marR="68580" marT="34290" marB="34290">
                    <a:solidFill>
                      <a:srgbClr val="FFC000"/>
                    </a:solidFill>
                  </a:tcPr>
                </a:tc>
              </a:tr>
            </a:tbl>
          </a:graphicData>
        </a:graphic>
      </p:graphicFrame>
      <p:sp>
        <p:nvSpPr>
          <p:cNvPr id="5" name="Footer Placeholder 4"/>
          <p:cNvSpPr>
            <a:spLocks noGrp="1"/>
          </p:cNvSpPr>
          <p:nvPr>
            <p:ph type="ftr" sz="quarter" idx="14"/>
          </p:nvPr>
        </p:nvSpPr>
        <p:spPr>
          <a:xfrm>
            <a:off x="1524000" y="5727700"/>
            <a:ext cx="3086100" cy="273050"/>
          </a:xfrm>
        </p:spPr>
        <p:txBody>
          <a:bodyPr/>
          <a:lstStyle/>
          <a:p>
            <a:pPr>
              <a:defRPr/>
            </a:pPr>
            <a:r>
              <a:rPr lang="en-GB" sz="1350" b="1" dirty="0" err="1"/>
              <a:t>Sumber</a:t>
            </a:r>
            <a:r>
              <a:rPr lang="en-GB" sz="1350" b="1" dirty="0"/>
              <a:t> : Data BPS </a:t>
            </a:r>
            <a:r>
              <a:rPr lang="en-GB" sz="1350" b="1" dirty="0" err="1"/>
              <a:t>tahun</a:t>
            </a:r>
            <a:r>
              <a:rPr lang="en-GB" sz="1350" b="1" dirty="0"/>
              <a:t> 2015</a:t>
            </a:r>
          </a:p>
        </p:txBody>
      </p:sp>
      <p:sp>
        <p:nvSpPr>
          <p:cNvPr id="30798"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20002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FB5BCC3-23FB-4DFE-974D-D89E0A706B01}" type="slidenum">
              <a:rPr lang="en-GB" smtClean="0">
                <a:solidFill>
                  <a:srgbClr val="838383"/>
                </a:solidFill>
                <a:latin typeface="Frutiger LT Com 45 Light"/>
              </a:rPr>
              <a:pPr/>
              <a:t>11</a:t>
            </a:fld>
            <a:r>
              <a:rPr lang="en-GB" smtClean="0">
                <a:solidFill>
                  <a:srgbClr val="838383"/>
                </a:solidFill>
                <a:latin typeface="Frutiger LT Com 45 Light"/>
              </a:rPr>
              <a:t> </a:t>
            </a:r>
          </a:p>
        </p:txBody>
      </p:sp>
    </p:spTree>
    <p:extLst>
      <p:ext uri="{BB962C8B-B14F-4D97-AF65-F5344CB8AC3E}">
        <p14:creationId xmlns:p14="http://schemas.microsoft.com/office/powerpoint/2010/main" val="37406465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850" y="620714"/>
            <a:ext cx="7424738" cy="473075"/>
          </a:xfrm>
        </p:spPr>
        <p:txBody>
          <a:bodyPr/>
          <a:lstStyle/>
          <a:p>
            <a:pPr>
              <a:defRPr/>
            </a:pPr>
            <a:r>
              <a:rPr lang="id-ID" cap="none" dirty="0" smtClean="0">
                <a:ln w="0">
                  <a:solidFill>
                    <a:srgbClr val="002060"/>
                  </a:solidFill>
                </a:ln>
                <a:effectLst>
                  <a:outerShdw blurRad="38100" dist="19050" dir="2700000" algn="tl" rotWithShape="0">
                    <a:schemeClr val="dk1">
                      <a:alpha val="40000"/>
                    </a:schemeClr>
                  </a:outerShdw>
                </a:effectLst>
              </a:rPr>
              <a:t>PERAN PEMERINTAH</a:t>
            </a:r>
            <a:endParaRPr lang="en-US" cap="none" dirty="0">
              <a:ln w="0">
                <a:solidFill>
                  <a:srgbClr val="002060"/>
                </a:solidFill>
              </a:ln>
              <a:effectLst>
                <a:outerShdw blurRad="38100" dist="19050" dir="2700000" algn="tl" rotWithShape="0">
                  <a:schemeClr val="dk1">
                    <a:alpha val="40000"/>
                  </a:schemeClr>
                </a:outerShdw>
              </a:effectLst>
            </a:endParaRPr>
          </a:p>
        </p:txBody>
      </p:sp>
      <p:sp>
        <p:nvSpPr>
          <p:cNvPr id="31747" name="Subtitle 2"/>
          <p:cNvSpPr>
            <a:spLocks noGrp="1"/>
          </p:cNvSpPr>
          <p:nvPr>
            <p:ph type="subTitle" idx="13"/>
          </p:nvPr>
        </p:nvSpPr>
        <p:spPr>
          <a:xfrm>
            <a:off x="2424114" y="1331914"/>
            <a:ext cx="7424737" cy="473075"/>
          </a:xfrm>
        </p:spPr>
        <p:txBody>
          <a:bodyPr vert="horz" lIns="68580" tIns="34290" rIns="68580" bIns="34290" rtlCol="0">
            <a:noAutofit/>
          </a:bodyPr>
          <a:lstStyle/>
          <a:p>
            <a:pPr>
              <a:spcBef>
                <a:spcPct val="0"/>
              </a:spcBef>
            </a:pPr>
            <a:r>
              <a:rPr lang="en-US" b="1" dirty="0" err="1" smtClean="0">
                <a:solidFill>
                  <a:srgbClr val="FF0000"/>
                </a:solidFill>
                <a:latin typeface="Frutiger LT Com 45 Light"/>
              </a:rPr>
              <a:t>Menemukan</a:t>
            </a:r>
            <a:r>
              <a:rPr lang="en-US" b="1" dirty="0" smtClean="0">
                <a:solidFill>
                  <a:srgbClr val="FF0000"/>
                </a:solidFill>
                <a:latin typeface="Frutiger LT Com 45 Light"/>
              </a:rPr>
              <a:t> </a:t>
            </a:r>
            <a:r>
              <a:rPr lang="en-US" b="1" dirty="0" err="1" smtClean="0">
                <a:solidFill>
                  <a:srgbClr val="FF0000"/>
                </a:solidFill>
                <a:latin typeface="Frutiger LT Com 45 Light"/>
              </a:rPr>
              <a:t>Peluang</a:t>
            </a:r>
            <a:r>
              <a:rPr lang="en-US" b="1" dirty="0" smtClean="0">
                <a:solidFill>
                  <a:srgbClr val="FF0000"/>
                </a:solidFill>
                <a:latin typeface="Frutiger LT Com 45 Light"/>
              </a:rPr>
              <a:t> MEA</a:t>
            </a:r>
          </a:p>
        </p:txBody>
      </p:sp>
      <p:sp>
        <p:nvSpPr>
          <p:cNvPr id="5" name="Footer Placeholder 4"/>
          <p:cNvSpPr>
            <a:spLocks noGrp="1"/>
          </p:cNvSpPr>
          <p:nvPr>
            <p:ph type="ftr" sz="quarter" idx="14"/>
          </p:nvPr>
        </p:nvSpPr>
        <p:spPr/>
        <p:txBody>
          <a:bodyPr/>
          <a:lstStyle/>
          <a:p>
            <a:pPr>
              <a:defRPr/>
            </a:pPr>
            <a:r>
              <a:rPr lang="en-GB" dirty="0" err="1" smtClean="0"/>
              <a:t>WSI_filename</a:t>
            </a:r>
            <a:r>
              <a:rPr lang="en-GB" dirty="0" smtClean="0"/>
              <a:t> - Demo Template</a:t>
            </a:r>
            <a:endParaRPr lang="en-GB" dirty="0"/>
          </a:p>
        </p:txBody>
      </p:sp>
      <p:sp>
        <p:nvSpPr>
          <p:cNvPr id="31749"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20002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9BC88B-E722-4997-A0F0-0E6929DD31AF}" type="slidenum">
              <a:rPr lang="en-GB" smtClean="0">
                <a:solidFill>
                  <a:srgbClr val="838383"/>
                </a:solidFill>
                <a:latin typeface="Frutiger LT Com 45 Light"/>
              </a:rPr>
              <a:pPr/>
              <a:t>12</a:t>
            </a:fld>
            <a:r>
              <a:rPr lang="en-GB" smtClean="0">
                <a:solidFill>
                  <a:srgbClr val="838383"/>
                </a:solidFill>
                <a:latin typeface="Frutiger LT Com 45 Light"/>
              </a:rPr>
              <a:t> </a:t>
            </a:r>
          </a:p>
        </p:txBody>
      </p:sp>
      <p:graphicFrame>
        <p:nvGraphicFramePr>
          <p:cNvPr id="9" name="Content Placeholder 8"/>
          <p:cNvGraphicFramePr>
            <a:graphicFrameLocks noGrp="1"/>
          </p:cNvGraphicFramePr>
          <p:nvPr>
            <p:ph idx="1"/>
            <p:extLst/>
          </p:nvPr>
        </p:nvGraphicFramePr>
        <p:xfrm>
          <a:off x="2324100" y="1843089"/>
          <a:ext cx="7424738" cy="38826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18160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13"/>
          <p:cNvGrpSpPr>
            <a:grpSpLocks/>
          </p:cNvGrpSpPr>
          <p:nvPr/>
        </p:nvGrpSpPr>
        <p:grpSpPr bwMode="auto">
          <a:xfrm>
            <a:off x="2655888" y="836613"/>
            <a:ext cx="6869112" cy="539750"/>
            <a:chOff x="-15552" y="-27384"/>
            <a:chExt cx="9159552" cy="720080"/>
          </a:xfrm>
        </p:grpSpPr>
        <p:sp>
          <p:nvSpPr>
            <p:cNvPr id="33803" name="TextBox 14"/>
            <p:cNvSpPr txBox="1">
              <a:spLocks noChangeArrowheads="1"/>
            </p:cNvSpPr>
            <p:nvPr/>
          </p:nvSpPr>
          <p:spPr bwMode="auto">
            <a:xfrm>
              <a:off x="648073" y="118373"/>
              <a:ext cx="8495927" cy="55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257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100" b="1">
                  <a:latin typeface="Arial" panose="020B0604020202020204" pitchFamily="34" charset="0"/>
                </a:rPr>
                <a:t>Pelibatan Publik</a:t>
              </a:r>
            </a:p>
          </p:txBody>
        </p:sp>
        <p:sp>
          <p:nvSpPr>
            <p:cNvPr id="16" name="Rectangle 15"/>
            <p:cNvSpPr/>
            <p:nvPr/>
          </p:nvSpPr>
          <p:spPr>
            <a:xfrm>
              <a:off x="-15552" y="-27384"/>
              <a:ext cx="647752" cy="720080"/>
            </a:xfrm>
            <a:prstGeom prst="rect">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b="1" dirty="0">
                <a:solidFill>
                  <a:srgbClr val="FFFFFF"/>
                </a:solidFill>
                <a:latin typeface="Century Gothic"/>
                <a:cs typeface="Century Gothic"/>
              </a:endParaRPr>
            </a:p>
          </p:txBody>
        </p:sp>
        <p:cxnSp>
          <p:nvCxnSpPr>
            <p:cNvPr id="17" name="Straight Connector 16"/>
            <p:cNvCxnSpPr/>
            <p:nvPr/>
          </p:nvCxnSpPr>
          <p:spPr>
            <a:xfrm>
              <a:off x="-735" y="692696"/>
              <a:ext cx="914473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3379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3350" y="4784726"/>
            <a:ext cx="16002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7188" y="440055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248900" y="2661693"/>
            <a:ext cx="1943100"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65850" y="4768851"/>
            <a:ext cx="15875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30713" y="4770438"/>
            <a:ext cx="1789112"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TextBox 12"/>
          <p:cNvSpPr txBox="1">
            <a:spLocks noChangeArrowheads="1"/>
          </p:cNvSpPr>
          <p:nvPr/>
        </p:nvSpPr>
        <p:spPr bwMode="auto">
          <a:xfrm>
            <a:off x="2901950" y="2695575"/>
            <a:ext cx="23368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spcBef>
                <a:spcPct val="20000"/>
              </a:spcBef>
              <a:buFont typeface="Arial" panose="020B0604020202020204" pitchFamily="34" charset="0"/>
              <a:buChar char="•"/>
              <a:tabLst>
                <a:tab pos="36195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6195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6195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6195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6195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6195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6195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6195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61950" algn="l"/>
              </a:tabLst>
              <a:defRPr sz="2000">
                <a:solidFill>
                  <a:schemeClr val="tx1"/>
                </a:solidFill>
                <a:latin typeface="Calibri" panose="020F0502020204030204" pitchFamily="34" charset="0"/>
              </a:defRPr>
            </a:lvl9pPr>
          </a:lstStyle>
          <a:p>
            <a:pPr eaLnBrk="1" hangingPunct="1">
              <a:spcBef>
                <a:spcPct val="0"/>
              </a:spcBef>
              <a:buFont typeface="Calibri Light" panose="020F0302020204030204" pitchFamily="34" charset="0"/>
              <a:buAutoNum type="arabicPeriod"/>
            </a:pPr>
            <a:r>
              <a:rPr lang="en-US" sz="2100" b="1" i="1">
                <a:latin typeface="Constantia" panose="02030602050306030303" pitchFamily="18" charset="0"/>
                <a:cs typeface="Times New Roman" panose="02020603050405020304" pitchFamily="18" charset="0"/>
              </a:rPr>
              <a:t>Dunia Industri</a:t>
            </a:r>
          </a:p>
          <a:p>
            <a:pPr eaLnBrk="1" hangingPunct="1">
              <a:spcBef>
                <a:spcPct val="0"/>
              </a:spcBef>
              <a:buFont typeface="Calibri Light" panose="020F0302020204030204" pitchFamily="34" charset="0"/>
              <a:buAutoNum type="arabicPeriod"/>
            </a:pPr>
            <a:r>
              <a:rPr lang="en-US" sz="2100" b="1" i="1">
                <a:latin typeface="Constantia" panose="02030602050306030303" pitchFamily="18" charset="0"/>
                <a:cs typeface="Times New Roman" panose="02020603050405020304" pitchFamily="18" charset="0"/>
              </a:rPr>
              <a:t>Dunia Usaha</a:t>
            </a:r>
          </a:p>
          <a:p>
            <a:pPr eaLnBrk="1" hangingPunct="1">
              <a:spcBef>
                <a:spcPct val="0"/>
              </a:spcBef>
              <a:buFont typeface="Calibri Light" panose="020F0302020204030204" pitchFamily="34" charset="0"/>
              <a:buAutoNum type="arabicPeriod"/>
            </a:pPr>
            <a:r>
              <a:rPr lang="en-US" sz="2100" b="1" i="1">
                <a:latin typeface="Constantia" panose="02030602050306030303" pitchFamily="18" charset="0"/>
                <a:cs typeface="Times New Roman" panose="02020603050405020304" pitchFamily="18" charset="0"/>
              </a:rPr>
              <a:t>Masyarakat Umum</a:t>
            </a:r>
          </a:p>
        </p:txBody>
      </p:sp>
      <p:sp>
        <p:nvSpPr>
          <p:cNvPr id="33801" name="TextBox 17"/>
          <p:cNvSpPr txBox="1">
            <a:spLocks noChangeArrowheads="1"/>
          </p:cNvSpPr>
          <p:nvPr/>
        </p:nvSpPr>
        <p:spPr bwMode="auto">
          <a:xfrm>
            <a:off x="6038850" y="1855788"/>
            <a:ext cx="3314700" cy="290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969963" indent="-514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450"/>
              </a:spcBef>
              <a:buNone/>
            </a:pPr>
            <a:r>
              <a:rPr lang="en-US" sz="1800">
                <a:latin typeface="Arial" panose="020B0604020202020204" pitchFamily="34" charset="0"/>
              </a:rPr>
              <a:t>Publik didorong untuk ikut serta dalam:</a:t>
            </a:r>
          </a:p>
          <a:p>
            <a:pPr lvl="1">
              <a:spcBef>
                <a:spcPts val="450"/>
              </a:spcBef>
              <a:buFont typeface="Calibri Light" panose="020F0302020204030204" pitchFamily="34" charset="0"/>
              <a:buAutoNum type="alphaLcPeriod"/>
            </a:pPr>
            <a:r>
              <a:rPr lang="en-US" sz="1800">
                <a:latin typeface="Arial Narrow" panose="020B0606020202030204" pitchFamily="34" charset="0"/>
              </a:rPr>
              <a:t>memajukan profesi, </a:t>
            </a:r>
          </a:p>
          <a:p>
            <a:pPr lvl="1">
              <a:spcBef>
                <a:spcPts val="450"/>
              </a:spcBef>
              <a:buFont typeface="Calibri Light" panose="020F0302020204030204" pitchFamily="34" charset="0"/>
              <a:buAutoNum type="alphaLcPeriod"/>
            </a:pPr>
            <a:r>
              <a:rPr lang="en-US" sz="1800">
                <a:latin typeface="Arial Narrow" panose="020B0606020202030204" pitchFamily="34" charset="0"/>
              </a:rPr>
              <a:t>meningkatkan kompetensi, </a:t>
            </a:r>
          </a:p>
          <a:p>
            <a:pPr lvl="1">
              <a:spcBef>
                <a:spcPts val="450"/>
              </a:spcBef>
              <a:buFont typeface="Calibri Light" panose="020F0302020204030204" pitchFamily="34" charset="0"/>
              <a:buAutoNum type="alphaLcPeriod"/>
            </a:pPr>
            <a:r>
              <a:rPr lang="en-US" sz="1800">
                <a:latin typeface="Arial Narrow" panose="020B0606020202030204" pitchFamily="34" charset="0"/>
              </a:rPr>
              <a:t>meningkatkan karier, </a:t>
            </a:r>
          </a:p>
          <a:p>
            <a:pPr lvl="1">
              <a:spcBef>
                <a:spcPts val="450"/>
              </a:spcBef>
              <a:buFont typeface="Calibri Light" panose="020F0302020204030204" pitchFamily="34" charset="0"/>
              <a:buAutoNum type="alphaLcPeriod"/>
            </a:pPr>
            <a:r>
              <a:rPr lang="en-US" sz="1800">
                <a:latin typeface="Arial Narrow" panose="020B0606020202030204" pitchFamily="34" charset="0"/>
              </a:rPr>
              <a:t>pemberian insentif non tunai,</a:t>
            </a:r>
          </a:p>
          <a:p>
            <a:pPr lvl="1">
              <a:spcBef>
                <a:spcPts val="450"/>
              </a:spcBef>
              <a:buFont typeface="Calibri Light" panose="020F0302020204030204" pitchFamily="34" charset="0"/>
              <a:buAutoNum type="alphaLcPeriod"/>
            </a:pPr>
            <a:r>
              <a:rPr lang="en-US" sz="1800">
                <a:latin typeface="Arial Narrow" panose="020B0606020202030204" pitchFamily="34" charset="0"/>
              </a:rPr>
              <a:t>tempat pemagangan</a:t>
            </a:r>
          </a:p>
        </p:txBody>
      </p:sp>
      <p:sp>
        <p:nvSpPr>
          <p:cNvPr id="2" name="Right Arrow 1"/>
          <p:cNvSpPr/>
          <p:nvPr/>
        </p:nvSpPr>
        <p:spPr>
          <a:xfrm>
            <a:off x="5238750" y="1771650"/>
            <a:ext cx="742950" cy="2914650"/>
          </a:xfrm>
          <a:prstGeom prst="rightArrow">
            <a:avLst>
              <a:gd name="adj1" fmla="val 50000"/>
              <a:gd name="adj2" fmla="val 49485"/>
            </a:avLst>
          </a:prstGeom>
          <a:no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1302243927"/>
      </p:ext>
    </p:extLst>
  </p:cSld>
  <p:clrMapOvr>
    <a:masterClrMapping/>
  </p:clrMapOvr>
  <p:transition spd="slow">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lowchart: Terminator 24"/>
          <p:cNvSpPr/>
          <p:nvPr/>
        </p:nvSpPr>
        <p:spPr>
          <a:xfrm>
            <a:off x="903199" y="725214"/>
            <a:ext cx="10605629" cy="5864772"/>
          </a:xfrm>
          <a:prstGeom prst="flowChartTerminator">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 name="Group 3"/>
          <p:cNvGrpSpPr/>
          <p:nvPr/>
        </p:nvGrpSpPr>
        <p:grpSpPr>
          <a:xfrm>
            <a:off x="4281915" y="1250611"/>
            <a:ext cx="1788231" cy="1145326"/>
            <a:chOff x="3678936" y="643038"/>
            <a:chExt cx="1341173" cy="858994"/>
          </a:xfrm>
        </p:grpSpPr>
        <p:pic>
          <p:nvPicPr>
            <p:cNvPr id="1054" name="Picture 30" descr="Hasil gambar untuk kementerian pendidikan dan kebudaya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43038"/>
              <a:ext cx="538826" cy="538826"/>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3678936" y="1146569"/>
              <a:ext cx="1341173" cy="355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200" b="1" i="0" u="none" strike="noStrike" kern="1200" cap="none" spc="0" normalizeH="0" baseline="0" noProof="0" dirty="0">
                  <a:ln>
                    <a:noFill/>
                  </a:ln>
                  <a:solidFill>
                    <a:srgbClr val="4F81BD">
                      <a:lumMod val="50000"/>
                    </a:srgbClr>
                  </a:solidFill>
                  <a:effectLst/>
                  <a:uLnTx/>
                  <a:uFillTx/>
                  <a:latin typeface="Calibri"/>
                  <a:ea typeface="+mn-ea"/>
                  <a:cs typeface="+mn-cs"/>
                </a:rPr>
                <a:t>Kem</a:t>
              </a:r>
              <a:r>
                <a:rPr kumimoji="0" lang="en-US" sz="1200" b="1" i="0" u="none" strike="noStrike" kern="1200" cap="none" spc="0" normalizeH="0" baseline="0" noProof="0" dirty="0" err="1">
                  <a:ln>
                    <a:noFill/>
                  </a:ln>
                  <a:solidFill>
                    <a:srgbClr val="4F81BD">
                      <a:lumMod val="50000"/>
                    </a:srgbClr>
                  </a:solidFill>
                  <a:effectLst/>
                  <a:uLnTx/>
                  <a:uFillTx/>
                  <a:latin typeface="Calibri"/>
                  <a:ea typeface="+mn-ea"/>
                  <a:cs typeface="+mn-cs"/>
                </a:rPr>
                <a:t>enteri</a:t>
              </a:r>
              <a:r>
                <a:rPr kumimoji="0" lang="id-ID" sz="1200" b="1" i="0" u="none" strike="noStrike" kern="1200" cap="none" spc="0" normalizeH="0" baseline="0" noProof="0" dirty="0">
                  <a:ln>
                    <a:noFill/>
                  </a:ln>
                  <a:solidFill>
                    <a:srgbClr val="4F81BD">
                      <a:lumMod val="50000"/>
                    </a:srgbClr>
                  </a:solidFill>
                  <a:effectLst/>
                  <a:uLnTx/>
                  <a:uFillTx/>
                  <a:latin typeface="Calibri"/>
                  <a:ea typeface="+mn-ea"/>
                  <a:cs typeface="+mn-cs"/>
                </a:rPr>
                <a:t>an</a:t>
              </a:r>
              <a:r>
                <a:rPr kumimoji="0" lang="en-US" sz="1200" b="1" i="0" u="none" strike="noStrike" kern="1200" cap="none" spc="0" normalizeH="0" baseline="0" noProof="0" dirty="0">
                  <a:ln>
                    <a:noFill/>
                  </a:ln>
                  <a:solidFill>
                    <a:srgbClr val="4F81BD">
                      <a:lumMod val="50000"/>
                    </a:srgbClr>
                  </a:solidFill>
                  <a:effectLst/>
                  <a:uLnTx/>
                  <a:uFillTx/>
                  <a:latin typeface="Calibri"/>
                  <a:ea typeface="+mn-ea"/>
                  <a:cs typeface="+mn-cs"/>
                </a:rPr>
                <a:t> </a:t>
              </a:r>
              <a:r>
                <a:rPr kumimoji="0" lang="en-US" sz="1200" b="1" i="0" u="none" strike="noStrike" kern="1200" cap="none" spc="0" normalizeH="0" baseline="0" noProof="0" dirty="0" err="1">
                  <a:ln>
                    <a:noFill/>
                  </a:ln>
                  <a:solidFill>
                    <a:srgbClr val="4F81BD">
                      <a:lumMod val="50000"/>
                    </a:srgbClr>
                  </a:solidFill>
                  <a:effectLst/>
                  <a:uLnTx/>
                  <a:uFillTx/>
                  <a:latin typeface="Calibri"/>
                  <a:ea typeface="+mn-ea"/>
                  <a:cs typeface="+mn-cs"/>
                </a:rPr>
                <a:t>Pendidikan</a:t>
              </a:r>
              <a:r>
                <a:rPr kumimoji="0" lang="en-US" sz="1200" b="1" i="0" u="none" strike="noStrike" kern="1200" cap="none" spc="0" normalizeH="0" baseline="0" noProof="0" dirty="0">
                  <a:ln>
                    <a:noFill/>
                  </a:ln>
                  <a:solidFill>
                    <a:srgbClr val="4F81BD">
                      <a:lumMod val="50000"/>
                    </a:srgbClr>
                  </a:solidFill>
                  <a:effectLst/>
                  <a:uLnTx/>
                  <a:uFillTx/>
                  <a:latin typeface="Calibri"/>
                  <a:ea typeface="+mn-ea"/>
                  <a:cs typeface="+mn-cs"/>
                </a:rPr>
                <a:t> </a:t>
              </a:r>
              <a:r>
                <a:rPr kumimoji="0" lang="en-US" sz="1200" b="1" i="0" u="none" strike="noStrike" kern="1200" cap="none" spc="0" normalizeH="0" baseline="0" noProof="0" dirty="0" err="1">
                  <a:ln>
                    <a:noFill/>
                  </a:ln>
                  <a:solidFill>
                    <a:srgbClr val="4F81BD">
                      <a:lumMod val="50000"/>
                    </a:srgbClr>
                  </a:solidFill>
                  <a:effectLst/>
                  <a:uLnTx/>
                  <a:uFillTx/>
                  <a:latin typeface="Calibri"/>
                  <a:ea typeface="+mn-ea"/>
                  <a:cs typeface="+mn-cs"/>
                </a:rPr>
                <a:t>dan</a:t>
              </a:r>
              <a:r>
                <a:rPr kumimoji="0" lang="en-US" sz="1200" b="1" i="0" u="none" strike="noStrike" kern="1200" cap="none" spc="0" normalizeH="0" baseline="0" noProof="0" dirty="0">
                  <a:ln>
                    <a:noFill/>
                  </a:ln>
                  <a:solidFill>
                    <a:srgbClr val="4F81BD">
                      <a:lumMod val="50000"/>
                    </a:srgbClr>
                  </a:solidFill>
                  <a:effectLst/>
                  <a:uLnTx/>
                  <a:uFillTx/>
                  <a:latin typeface="Calibri"/>
                  <a:ea typeface="+mn-ea"/>
                  <a:cs typeface="+mn-cs"/>
                </a:rPr>
                <a:t> </a:t>
              </a:r>
              <a:r>
                <a:rPr kumimoji="0" lang="en-US" sz="1200" b="1" i="0" u="none" strike="noStrike" kern="1200" cap="none" spc="0" normalizeH="0" baseline="0" noProof="0" dirty="0" err="1">
                  <a:ln>
                    <a:noFill/>
                  </a:ln>
                  <a:solidFill>
                    <a:srgbClr val="4F81BD">
                      <a:lumMod val="50000"/>
                    </a:srgbClr>
                  </a:solidFill>
                  <a:effectLst/>
                  <a:uLnTx/>
                  <a:uFillTx/>
                  <a:latin typeface="Calibri"/>
                  <a:ea typeface="+mn-ea"/>
                  <a:cs typeface="+mn-cs"/>
                </a:rPr>
                <a:t>Kebudayaan</a:t>
              </a:r>
              <a:endParaRPr kumimoji="0" lang="en-US" sz="1200" b="1"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grpSp>
      <p:grpSp>
        <p:nvGrpSpPr>
          <p:cNvPr id="6" name="Group 5"/>
          <p:cNvGrpSpPr/>
          <p:nvPr/>
        </p:nvGrpSpPr>
        <p:grpSpPr>
          <a:xfrm>
            <a:off x="1796672" y="4262335"/>
            <a:ext cx="2145696" cy="1272788"/>
            <a:chOff x="518679" y="4568867"/>
            <a:chExt cx="2145696" cy="1272788"/>
          </a:xfrm>
        </p:grpSpPr>
        <p:pic>
          <p:nvPicPr>
            <p:cNvPr id="1030" name="Picture 6" descr="Hasil gambar untuk kementerian riset teknologi dan pendidikan tinggi"/>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726" r="18906"/>
            <a:stretch/>
          </p:blipFill>
          <p:spPr bwMode="auto">
            <a:xfrm>
              <a:off x="1068731" y="4568867"/>
              <a:ext cx="1003427" cy="9280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18679" y="5349212"/>
              <a:ext cx="2145696" cy="492443"/>
            </a:xfrm>
            <a:prstGeom prst="rect">
              <a:avLst/>
            </a:prstGeom>
          </p:spPr>
          <p:txBody>
            <a:bodyPr wrap="square" lIns="121917" tIns="60958" rIns="121917" bIns="60958">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200" b="1" i="0" u="none" strike="noStrike" kern="1200" cap="none" spc="0" normalizeH="0" baseline="0" noProof="0" dirty="0">
                  <a:ln>
                    <a:noFill/>
                  </a:ln>
                  <a:solidFill>
                    <a:srgbClr val="EEECE1">
                      <a:lumMod val="25000"/>
                    </a:srgbClr>
                  </a:solidFill>
                  <a:effectLst/>
                  <a:uLnTx/>
                  <a:uFillTx/>
                  <a:latin typeface="Calibri"/>
                  <a:ea typeface="+mn-ea"/>
                  <a:cs typeface="+mn-cs"/>
                </a:rPr>
                <a:t>Kem</a:t>
              </a:r>
              <a:r>
                <a:rPr kumimoji="0" lang="en-US" sz="1200" b="1" i="0" u="none" strike="noStrike" kern="1200" cap="none" spc="0" normalizeH="0" baseline="0" noProof="0" dirty="0" err="1">
                  <a:ln>
                    <a:noFill/>
                  </a:ln>
                  <a:solidFill>
                    <a:srgbClr val="EEECE1">
                      <a:lumMod val="25000"/>
                    </a:srgbClr>
                  </a:solidFill>
                  <a:effectLst/>
                  <a:uLnTx/>
                  <a:uFillTx/>
                  <a:latin typeface="Calibri"/>
                  <a:ea typeface="+mn-ea"/>
                  <a:cs typeface="+mn-cs"/>
                </a:rPr>
                <a:t>enteri</a:t>
              </a:r>
              <a:r>
                <a:rPr kumimoji="0" lang="id-ID" sz="1200" b="1" i="0" u="none" strike="noStrike" kern="1200" cap="none" spc="0" normalizeH="0" baseline="0" noProof="0" dirty="0">
                  <a:ln>
                    <a:noFill/>
                  </a:ln>
                  <a:solidFill>
                    <a:srgbClr val="EEECE1">
                      <a:lumMod val="25000"/>
                    </a:srgbClr>
                  </a:solidFill>
                  <a:effectLst/>
                  <a:uLnTx/>
                  <a:uFillTx/>
                  <a:latin typeface="Calibri"/>
                  <a:ea typeface="+mn-ea"/>
                  <a:cs typeface="+mn-cs"/>
                </a:rPr>
                <a:t>an</a:t>
              </a:r>
              <a:r>
                <a:rPr kumimoji="0" lang="en-US" sz="1200" b="1" i="0" u="none" strike="noStrike" kern="1200" cap="none" spc="0" normalizeH="0" baseline="0" noProof="0" dirty="0">
                  <a:ln>
                    <a:noFill/>
                  </a:ln>
                  <a:solidFill>
                    <a:srgbClr val="EEECE1">
                      <a:lumMod val="25000"/>
                    </a:srgbClr>
                  </a:solidFill>
                  <a:effectLst/>
                  <a:uLnTx/>
                  <a:uFillTx/>
                  <a:latin typeface="Calibri"/>
                  <a:ea typeface="+mn-ea"/>
                  <a:cs typeface="+mn-cs"/>
                </a:rPr>
                <a:t> </a:t>
              </a:r>
              <a:r>
                <a:rPr kumimoji="0" lang="en-US" sz="1200" b="1" i="0" u="none" strike="noStrike" kern="1200" cap="none" spc="0" normalizeH="0" baseline="0" noProof="0" dirty="0" err="1">
                  <a:ln>
                    <a:noFill/>
                  </a:ln>
                  <a:solidFill>
                    <a:srgbClr val="EEECE1">
                      <a:lumMod val="25000"/>
                    </a:srgbClr>
                  </a:solidFill>
                  <a:effectLst/>
                  <a:uLnTx/>
                  <a:uFillTx/>
                  <a:latin typeface="Calibri"/>
                  <a:ea typeface="+mn-ea"/>
                  <a:cs typeface="+mn-cs"/>
                </a:rPr>
                <a:t>Riset</a:t>
              </a:r>
              <a:r>
                <a:rPr kumimoji="0" lang="en-US" sz="1200" b="1" i="0" u="none" strike="noStrike" kern="1200" cap="none" spc="0" normalizeH="0" baseline="0" noProof="0" dirty="0">
                  <a:ln>
                    <a:noFill/>
                  </a:ln>
                  <a:solidFill>
                    <a:srgbClr val="EEECE1">
                      <a:lumMod val="25000"/>
                    </a:srgbClr>
                  </a:solidFill>
                  <a:effectLst/>
                  <a:uLnTx/>
                  <a:uFillTx/>
                  <a:latin typeface="Calibri"/>
                  <a:ea typeface="+mn-ea"/>
                  <a:cs typeface="+mn-cs"/>
                </a:rPr>
                <a:t>, </a:t>
              </a:r>
              <a:r>
                <a:rPr kumimoji="0" lang="en-US" sz="1200" b="1" i="0" u="none" strike="noStrike" kern="1200" cap="none" spc="0" normalizeH="0" baseline="0" noProof="0" dirty="0" err="1">
                  <a:ln>
                    <a:noFill/>
                  </a:ln>
                  <a:solidFill>
                    <a:srgbClr val="EEECE1">
                      <a:lumMod val="25000"/>
                    </a:srgbClr>
                  </a:solidFill>
                  <a:effectLst/>
                  <a:uLnTx/>
                  <a:uFillTx/>
                  <a:latin typeface="Calibri"/>
                  <a:ea typeface="+mn-ea"/>
                  <a:cs typeface="+mn-cs"/>
                </a:rPr>
                <a:t>Teknologi</a:t>
              </a:r>
              <a:r>
                <a:rPr kumimoji="0" lang="en-US" sz="1200" b="1" i="0" u="none" strike="noStrike" kern="1200" cap="none" spc="0" normalizeH="0" baseline="0" noProof="0" dirty="0">
                  <a:ln>
                    <a:noFill/>
                  </a:ln>
                  <a:solidFill>
                    <a:srgbClr val="EEECE1">
                      <a:lumMod val="25000"/>
                    </a:srgbClr>
                  </a:solidFill>
                  <a:effectLst/>
                  <a:uLnTx/>
                  <a:uFillTx/>
                  <a:latin typeface="Calibri"/>
                  <a:ea typeface="+mn-ea"/>
                  <a:cs typeface="+mn-cs"/>
                </a:rPr>
                <a:t>, </a:t>
              </a:r>
              <a:r>
                <a:rPr kumimoji="0" lang="en-US" sz="1200" b="1" i="0" u="none" strike="noStrike" kern="1200" cap="none" spc="0" normalizeH="0" baseline="0" noProof="0" dirty="0" err="1">
                  <a:ln>
                    <a:noFill/>
                  </a:ln>
                  <a:solidFill>
                    <a:srgbClr val="EEECE1">
                      <a:lumMod val="25000"/>
                    </a:srgbClr>
                  </a:solidFill>
                  <a:effectLst/>
                  <a:uLnTx/>
                  <a:uFillTx/>
                  <a:latin typeface="Calibri"/>
                  <a:ea typeface="+mn-ea"/>
                  <a:cs typeface="+mn-cs"/>
                </a:rPr>
                <a:t>dan</a:t>
              </a:r>
              <a:r>
                <a:rPr kumimoji="0" lang="en-US" sz="1200" b="1" i="0" u="none" strike="noStrike" kern="1200" cap="none" spc="0" normalizeH="0" baseline="0" noProof="0" dirty="0">
                  <a:ln>
                    <a:noFill/>
                  </a:ln>
                  <a:solidFill>
                    <a:srgbClr val="EEECE1">
                      <a:lumMod val="25000"/>
                    </a:srgbClr>
                  </a:solidFill>
                  <a:effectLst/>
                  <a:uLnTx/>
                  <a:uFillTx/>
                  <a:latin typeface="Calibri"/>
                  <a:ea typeface="+mn-ea"/>
                  <a:cs typeface="+mn-cs"/>
                </a:rPr>
                <a:t> </a:t>
              </a:r>
              <a:r>
                <a:rPr kumimoji="0" lang="en-US" sz="1200" b="1" i="0" u="none" strike="noStrike" kern="1200" cap="none" spc="0" normalizeH="0" baseline="0" noProof="0" dirty="0" err="1">
                  <a:ln>
                    <a:noFill/>
                  </a:ln>
                  <a:solidFill>
                    <a:srgbClr val="EEECE1">
                      <a:lumMod val="25000"/>
                    </a:srgbClr>
                  </a:solidFill>
                  <a:effectLst/>
                  <a:uLnTx/>
                  <a:uFillTx/>
                  <a:latin typeface="Calibri"/>
                  <a:ea typeface="+mn-ea"/>
                  <a:cs typeface="+mn-cs"/>
                </a:rPr>
                <a:t>Pendidikan</a:t>
              </a:r>
              <a:r>
                <a:rPr kumimoji="0" lang="en-US" sz="1200" b="1" i="0" u="none" strike="noStrike" kern="1200" cap="none" spc="0" normalizeH="0" baseline="0" noProof="0" dirty="0">
                  <a:ln>
                    <a:noFill/>
                  </a:ln>
                  <a:solidFill>
                    <a:srgbClr val="EEECE1">
                      <a:lumMod val="25000"/>
                    </a:srgbClr>
                  </a:solidFill>
                  <a:effectLst/>
                  <a:uLnTx/>
                  <a:uFillTx/>
                  <a:latin typeface="Calibri"/>
                  <a:ea typeface="+mn-ea"/>
                  <a:cs typeface="+mn-cs"/>
                </a:rPr>
                <a:t> Tinggi</a:t>
              </a:r>
              <a:endParaRPr kumimoji="0" lang="id-ID" sz="12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3" name="Group 2"/>
          <p:cNvGrpSpPr/>
          <p:nvPr/>
        </p:nvGrpSpPr>
        <p:grpSpPr>
          <a:xfrm>
            <a:off x="1954575" y="2892335"/>
            <a:ext cx="1905650" cy="937116"/>
            <a:chOff x="2821939" y="1643267"/>
            <a:chExt cx="1905650" cy="937116"/>
          </a:xfrm>
        </p:grpSpPr>
        <p:pic>
          <p:nvPicPr>
            <p:cNvPr id="1032" name="Picture 8" descr="Hasil gambar untuk kementerian perindustrian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6249" y="1643267"/>
              <a:ext cx="781273" cy="6818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21939" y="2303384"/>
              <a:ext cx="1905650"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200" b="1" i="0" u="none" strike="noStrike" kern="1200" cap="none" spc="0" normalizeH="0" baseline="0" noProof="0" dirty="0">
                  <a:ln>
                    <a:noFill/>
                  </a:ln>
                  <a:solidFill>
                    <a:srgbClr val="4F81BD">
                      <a:lumMod val="50000"/>
                    </a:srgbClr>
                  </a:solidFill>
                  <a:effectLst/>
                  <a:uLnTx/>
                  <a:uFillTx/>
                  <a:latin typeface="Calibri"/>
                  <a:ea typeface="+mn-ea"/>
                  <a:cs typeface="+mn-cs"/>
                </a:rPr>
                <a:t>Kem</a:t>
              </a:r>
              <a:r>
                <a:rPr kumimoji="0" lang="en-US" sz="1200" b="1" i="0" u="none" strike="noStrike" kern="1200" cap="none" spc="0" normalizeH="0" baseline="0" noProof="0" dirty="0" err="1">
                  <a:ln>
                    <a:noFill/>
                  </a:ln>
                  <a:solidFill>
                    <a:srgbClr val="4F81BD">
                      <a:lumMod val="50000"/>
                    </a:srgbClr>
                  </a:solidFill>
                  <a:effectLst/>
                  <a:uLnTx/>
                  <a:uFillTx/>
                  <a:latin typeface="Calibri"/>
                  <a:ea typeface="+mn-ea"/>
                  <a:cs typeface="+mn-cs"/>
                </a:rPr>
                <a:t>enteri</a:t>
              </a:r>
              <a:r>
                <a:rPr kumimoji="0" lang="id-ID" sz="1200" b="1" i="0" u="none" strike="noStrike" kern="1200" cap="none" spc="0" normalizeH="0" baseline="0" noProof="0" dirty="0">
                  <a:ln>
                    <a:noFill/>
                  </a:ln>
                  <a:solidFill>
                    <a:srgbClr val="4F81BD">
                      <a:lumMod val="50000"/>
                    </a:srgbClr>
                  </a:solidFill>
                  <a:effectLst/>
                  <a:uLnTx/>
                  <a:uFillTx/>
                  <a:latin typeface="Calibri"/>
                  <a:ea typeface="+mn-ea"/>
                  <a:cs typeface="+mn-cs"/>
                </a:rPr>
                <a:t>an</a:t>
              </a:r>
              <a:r>
                <a:rPr kumimoji="0" lang="en-US" sz="1200" b="1" i="0" u="none" strike="noStrike" kern="1200" cap="none" spc="0" normalizeH="0" baseline="0" noProof="0" dirty="0">
                  <a:ln>
                    <a:noFill/>
                  </a:ln>
                  <a:solidFill>
                    <a:srgbClr val="4F81BD">
                      <a:lumMod val="50000"/>
                    </a:srgbClr>
                  </a:solidFill>
                  <a:effectLst/>
                  <a:uLnTx/>
                  <a:uFillTx/>
                  <a:latin typeface="Calibri"/>
                  <a:ea typeface="+mn-ea"/>
                  <a:cs typeface="+mn-cs"/>
                </a:rPr>
                <a:t> </a:t>
              </a:r>
              <a:r>
                <a:rPr kumimoji="0" lang="en-US" sz="1200" b="1" i="0" u="none" strike="noStrike" kern="1200" cap="none" spc="0" normalizeH="0" baseline="0" noProof="0" dirty="0" err="1">
                  <a:ln>
                    <a:noFill/>
                  </a:ln>
                  <a:solidFill>
                    <a:srgbClr val="4F81BD">
                      <a:lumMod val="50000"/>
                    </a:srgbClr>
                  </a:solidFill>
                  <a:effectLst/>
                  <a:uLnTx/>
                  <a:uFillTx/>
                  <a:latin typeface="Calibri"/>
                  <a:ea typeface="+mn-ea"/>
                  <a:cs typeface="+mn-cs"/>
                </a:rPr>
                <a:t>Perindustrian</a:t>
              </a:r>
              <a:endParaRPr kumimoji="0" lang="id-ID" sz="12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8" name="Group 7"/>
          <p:cNvGrpSpPr/>
          <p:nvPr/>
        </p:nvGrpSpPr>
        <p:grpSpPr>
          <a:xfrm>
            <a:off x="1815033" y="1388381"/>
            <a:ext cx="2108975" cy="948836"/>
            <a:chOff x="604882" y="2771380"/>
            <a:chExt cx="2108975" cy="948836"/>
          </a:xfrm>
        </p:grpSpPr>
        <p:pic>
          <p:nvPicPr>
            <p:cNvPr id="1028" name="Picture 4" descr="Hasil gambar untuk kementerian tenaga kerja"/>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7501"/>
            <a:stretch/>
          </p:blipFill>
          <p:spPr bwMode="auto">
            <a:xfrm>
              <a:off x="1199839" y="2771380"/>
              <a:ext cx="919060" cy="75821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04882" y="3443217"/>
              <a:ext cx="2108975"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200" b="1" i="0" u="none" strike="noStrike" kern="1200" cap="none" spc="0" normalizeH="0" baseline="0" noProof="0" dirty="0">
                  <a:ln>
                    <a:noFill/>
                  </a:ln>
                  <a:solidFill>
                    <a:srgbClr val="4F81BD">
                      <a:lumMod val="50000"/>
                    </a:srgbClr>
                  </a:solidFill>
                  <a:effectLst/>
                  <a:uLnTx/>
                  <a:uFillTx/>
                  <a:latin typeface="Calibri"/>
                  <a:ea typeface="+mn-ea"/>
                  <a:cs typeface="+mn-cs"/>
                </a:rPr>
                <a:t>Kem</a:t>
              </a:r>
              <a:r>
                <a:rPr kumimoji="0" lang="en-US" sz="1200" b="1" i="0" u="none" strike="noStrike" kern="1200" cap="none" spc="0" normalizeH="0" baseline="0" noProof="0" dirty="0" err="1">
                  <a:ln>
                    <a:noFill/>
                  </a:ln>
                  <a:solidFill>
                    <a:srgbClr val="4F81BD">
                      <a:lumMod val="50000"/>
                    </a:srgbClr>
                  </a:solidFill>
                  <a:effectLst/>
                  <a:uLnTx/>
                  <a:uFillTx/>
                  <a:latin typeface="Calibri"/>
                  <a:ea typeface="+mn-ea"/>
                  <a:cs typeface="+mn-cs"/>
                </a:rPr>
                <a:t>enteri</a:t>
              </a:r>
              <a:r>
                <a:rPr kumimoji="0" lang="id-ID" sz="1200" b="1" i="0" u="none" strike="noStrike" kern="1200" cap="none" spc="0" normalizeH="0" baseline="0" noProof="0" dirty="0">
                  <a:ln>
                    <a:noFill/>
                  </a:ln>
                  <a:solidFill>
                    <a:srgbClr val="4F81BD">
                      <a:lumMod val="50000"/>
                    </a:srgbClr>
                  </a:solidFill>
                  <a:effectLst/>
                  <a:uLnTx/>
                  <a:uFillTx/>
                  <a:latin typeface="Calibri"/>
                  <a:ea typeface="+mn-ea"/>
                  <a:cs typeface="+mn-cs"/>
                </a:rPr>
                <a:t>an</a:t>
              </a:r>
              <a:r>
                <a:rPr kumimoji="0" lang="en-US" sz="1200" b="1" i="0" u="none" strike="noStrike" kern="1200" cap="none" spc="0" normalizeH="0" baseline="0" noProof="0" dirty="0">
                  <a:ln>
                    <a:noFill/>
                  </a:ln>
                  <a:solidFill>
                    <a:srgbClr val="4F81BD">
                      <a:lumMod val="50000"/>
                    </a:srgbClr>
                  </a:solidFill>
                  <a:effectLst/>
                  <a:uLnTx/>
                  <a:uFillTx/>
                  <a:latin typeface="Calibri"/>
                  <a:ea typeface="+mn-ea"/>
                  <a:cs typeface="+mn-cs"/>
                </a:rPr>
                <a:t> </a:t>
              </a:r>
              <a:r>
                <a:rPr kumimoji="0" lang="en-US" sz="1200" b="1" i="0" u="none" strike="noStrike" kern="1200" cap="none" spc="0" normalizeH="0" baseline="0" noProof="0" dirty="0" err="1">
                  <a:ln>
                    <a:noFill/>
                  </a:ln>
                  <a:solidFill>
                    <a:srgbClr val="4F81BD">
                      <a:lumMod val="50000"/>
                    </a:srgbClr>
                  </a:solidFill>
                  <a:effectLst/>
                  <a:uLnTx/>
                  <a:uFillTx/>
                  <a:latin typeface="Calibri"/>
                  <a:ea typeface="+mn-ea"/>
                  <a:cs typeface="+mn-cs"/>
                </a:rPr>
                <a:t>Ketenagakerjaan</a:t>
              </a:r>
              <a:endParaRPr kumimoji="0" lang="id-ID" sz="12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4" name="Group 13"/>
          <p:cNvGrpSpPr/>
          <p:nvPr/>
        </p:nvGrpSpPr>
        <p:grpSpPr>
          <a:xfrm>
            <a:off x="4150354" y="2892335"/>
            <a:ext cx="1899944" cy="1098390"/>
            <a:chOff x="3569702" y="2297315"/>
            <a:chExt cx="1899944" cy="1098390"/>
          </a:xfrm>
        </p:grpSpPr>
        <p:pic>
          <p:nvPicPr>
            <p:cNvPr id="1036" name="Picture 12" descr="Hasil gambar untuk kementerian perhubungan"/>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939" t="15475" r="24759" b="13588"/>
            <a:stretch/>
          </p:blipFill>
          <p:spPr bwMode="auto">
            <a:xfrm>
              <a:off x="4151250" y="2297315"/>
              <a:ext cx="883578" cy="88412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569702" y="3118706"/>
              <a:ext cx="1899944"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200" b="1" i="0" u="none" strike="noStrike" kern="1200" cap="none" spc="0" normalizeH="0" baseline="0" noProof="0" dirty="0">
                  <a:ln>
                    <a:noFill/>
                  </a:ln>
                  <a:solidFill>
                    <a:srgbClr val="EEECE1">
                      <a:lumMod val="25000"/>
                    </a:srgbClr>
                  </a:solidFill>
                  <a:effectLst/>
                  <a:uLnTx/>
                  <a:uFillTx/>
                  <a:latin typeface="Calibri"/>
                  <a:ea typeface="+mn-ea"/>
                  <a:cs typeface="+mn-cs"/>
                </a:rPr>
                <a:t>Kem</a:t>
              </a:r>
              <a:r>
                <a:rPr kumimoji="0" lang="en-US" sz="1200" b="1" i="0" u="none" strike="noStrike" kern="1200" cap="none" spc="0" normalizeH="0" baseline="0" noProof="0" dirty="0" err="1">
                  <a:ln>
                    <a:noFill/>
                  </a:ln>
                  <a:solidFill>
                    <a:srgbClr val="EEECE1">
                      <a:lumMod val="25000"/>
                    </a:srgbClr>
                  </a:solidFill>
                  <a:effectLst/>
                  <a:uLnTx/>
                  <a:uFillTx/>
                  <a:latin typeface="Calibri"/>
                  <a:ea typeface="+mn-ea"/>
                  <a:cs typeface="+mn-cs"/>
                </a:rPr>
                <a:t>enteri</a:t>
              </a:r>
              <a:r>
                <a:rPr kumimoji="0" lang="id-ID" sz="1200" b="1" i="0" u="none" strike="noStrike" kern="1200" cap="none" spc="0" normalizeH="0" baseline="0" noProof="0" dirty="0">
                  <a:ln>
                    <a:noFill/>
                  </a:ln>
                  <a:solidFill>
                    <a:srgbClr val="EEECE1">
                      <a:lumMod val="25000"/>
                    </a:srgbClr>
                  </a:solidFill>
                  <a:effectLst/>
                  <a:uLnTx/>
                  <a:uFillTx/>
                  <a:latin typeface="Calibri"/>
                  <a:ea typeface="+mn-ea"/>
                  <a:cs typeface="+mn-cs"/>
                </a:rPr>
                <a:t>an</a:t>
              </a:r>
              <a:r>
                <a:rPr kumimoji="0" lang="en-US" sz="1200" b="1" i="0" u="none" strike="noStrike" kern="1200" cap="none" spc="0" normalizeH="0" baseline="0" noProof="0" dirty="0">
                  <a:ln>
                    <a:noFill/>
                  </a:ln>
                  <a:solidFill>
                    <a:srgbClr val="EEECE1">
                      <a:lumMod val="25000"/>
                    </a:srgbClr>
                  </a:solidFill>
                  <a:effectLst/>
                  <a:uLnTx/>
                  <a:uFillTx/>
                  <a:latin typeface="Calibri"/>
                  <a:ea typeface="+mn-ea"/>
                  <a:cs typeface="+mn-cs"/>
                </a:rPr>
                <a:t> </a:t>
              </a:r>
              <a:r>
                <a:rPr kumimoji="0" lang="en-US" sz="1200" b="1" i="0" u="none" strike="noStrike" kern="1200" cap="none" spc="0" normalizeH="0" baseline="0" noProof="0" dirty="0" err="1">
                  <a:ln>
                    <a:noFill/>
                  </a:ln>
                  <a:solidFill>
                    <a:srgbClr val="EEECE1">
                      <a:lumMod val="25000"/>
                    </a:srgbClr>
                  </a:solidFill>
                  <a:effectLst/>
                  <a:uLnTx/>
                  <a:uFillTx/>
                  <a:latin typeface="Calibri"/>
                  <a:ea typeface="+mn-ea"/>
                  <a:cs typeface="+mn-cs"/>
                </a:rPr>
                <a:t>Perhubungan</a:t>
              </a:r>
              <a:endParaRPr kumimoji="0" lang="id-ID" sz="12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3" name="Group 12"/>
          <p:cNvGrpSpPr/>
          <p:nvPr/>
        </p:nvGrpSpPr>
        <p:grpSpPr>
          <a:xfrm>
            <a:off x="8420260" y="2858538"/>
            <a:ext cx="2069160" cy="1344667"/>
            <a:chOff x="4733737" y="5374566"/>
            <a:chExt cx="2069160" cy="1344667"/>
          </a:xfrm>
        </p:grpSpPr>
        <p:pic>
          <p:nvPicPr>
            <p:cNvPr id="1026" name="Picture 2" descr="Hasil gamba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92253" y="5374566"/>
              <a:ext cx="991977" cy="99197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733737" y="6257568"/>
              <a:ext cx="206916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200" b="1" i="0" u="none" strike="noStrike" kern="1200" cap="none" spc="0" normalizeH="0" baseline="0" noProof="0" dirty="0">
                  <a:ln>
                    <a:noFill/>
                  </a:ln>
                  <a:solidFill>
                    <a:srgbClr val="4F81BD">
                      <a:lumMod val="50000"/>
                    </a:srgbClr>
                  </a:solidFill>
                  <a:effectLst/>
                  <a:uLnTx/>
                  <a:uFillTx/>
                  <a:latin typeface="Calibri"/>
                  <a:ea typeface="+mn-ea"/>
                  <a:cs typeface="+mn-cs"/>
                </a:rPr>
                <a:t>Kem</a:t>
              </a:r>
              <a:r>
                <a:rPr kumimoji="0" lang="en-US" sz="1200" b="1" i="0" u="none" strike="noStrike" kern="1200" cap="none" spc="0" normalizeH="0" baseline="0" noProof="0" dirty="0" err="1">
                  <a:ln>
                    <a:noFill/>
                  </a:ln>
                  <a:solidFill>
                    <a:srgbClr val="4F81BD">
                      <a:lumMod val="50000"/>
                    </a:srgbClr>
                  </a:solidFill>
                  <a:effectLst/>
                  <a:uLnTx/>
                  <a:uFillTx/>
                  <a:latin typeface="Calibri"/>
                  <a:ea typeface="+mn-ea"/>
                  <a:cs typeface="+mn-cs"/>
                </a:rPr>
                <a:t>enteri</a:t>
              </a:r>
              <a:r>
                <a:rPr kumimoji="0" lang="id-ID" sz="1200" b="1" i="0" u="none" strike="noStrike" kern="1200" cap="none" spc="0" normalizeH="0" baseline="0" noProof="0" dirty="0">
                  <a:ln>
                    <a:noFill/>
                  </a:ln>
                  <a:solidFill>
                    <a:srgbClr val="4F81BD">
                      <a:lumMod val="50000"/>
                    </a:srgbClr>
                  </a:solidFill>
                  <a:effectLst/>
                  <a:uLnTx/>
                  <a:uFillTx/>
                  <a:latin typeface="Calibri"/>
                  <a:ea typeface="+mn-ea"/>
                  <a:cs typeface="+mn-cs"/>
                </a:rPr>
                <a:t>an</a:t>
              </a:r>
              <a:r>
                <a:rPr kumimoji="0" lang="en-US" sz="1200" b="1" i="0" u="none" strike="noStrike" kern="1200" cap="none" spc="0" normalizeH="0" baseline="0" noProof="0" dirty="0">
                  <a:ln>
                    <a:noFill/>
                  </a:ln>
                  <a:solidFill>
                    <a:srgbClr val="4F81BD">
                      <a:lumMod val="50000"/>
                    </a:srgbClr>
                  </a:solidFill>
                  <a:effectLst/>
                  <a:uLnTx/>
                  <a:uFillTx/>
                  <a:latin typeface="Calibri"/>
                  <a:ea typeface="+mn-ea"/>
                  <a:cs typeface="+mn-cs"/>
                </a:rPr>
                <a:t> </a:t>
              </a:r>
              <a:r>
                <a:rPr kumimoji="0" lang="en-US" sz="1200" b="1" i="0" u="none" strike="noStrike" kern="1200" cap="none" spc="0" normalizeH="0" baseline="0" noProof="0" dirty="0" err="1">
                  <a:ln>
                    <a:noFill/>
                  </a:ln>
                  <a:solidFill>
                    <a:srgbClr val="4F81BD">
                      <a:lumMod val="50000"/>
                    </a:srgbClr>
                  </a:solidFill>
                  <a:effectLst/>
                  <a:uLnTx/>
                  <a:uFillTx/>
                  <a:latin typeface="Calibri"/>
                  <a:ea typeface="+mn-ea"/>
                  <a:cs typeface="+mn-cs"/>
                </a:rPr>
                <a:t>Kelautan</a:t>
              </a:r>
              <a:r>
                <a:rPr kumimoji="0" lang="en-US" sz="1200" b="1" i="0" u="none" strike="noStrike" kern="1200" cap="none" spc="0" normalizeH="0" baseline="0" noProof="0" dirty="0">
                  <a:ln>
                    <a:noFill/>
                  </a:ln>
                  <a:solidFill>
                    <a:srgbClr val="4F81BD">
                      <a:lumMod val="50000"/>
                    </a:srgbClr>
                  </a:solidFill>
                  <a:effectLst/>
                  <a:uLnTx/>
                  <a:uFillTx/>
                  <a:latin typeface="Calibri"/>
                  <a:ea typeface="+mn-ea"/>
                  <a:cs typeface="+mn-cs"/>
                </a:rPr>
                <a:t> </a:t>
              </a:r>
              <a:r>
                <a:rPr kumimoji="0" lang="en-US" sz="1200" b="1" i="0" u="none" strike="noStrike" kern="1200" cap="none" spc="0" normalizeH="0" baseline="0" noProof="0" dirty="0" err="1">
                  <a:ln>
                    <a:noFill/>
                  </a:ln>
                  <a:solidFill>
                    <a:srgbClr val="4F81BD">
                      <a:lumMod val="50000"/>
                    </a:srgbClr>
                  </a:solidFill>
                  <a:effectLst/>
                  <a:uLnTx/>
                  <a:uFillTx/>
                  <a:latin typeface="Calibri"/>
                  <a:ea typeface="+mn-ea"/>
                  <a:cs typeface="+mn-cs"/>
                </a:rPr>
                <a:t>dan</a:t>
              </a:r>
              <a:r>
                <a:rPr kumimoji="0" lang="en-US" sz="1200" b="1" i="0" u="none" strike="noStrike" kern="1200" cap="none" spc="0" normalizeH="0" baseline="0" noProof="0" dirty="0">
                  <a:ln>
                    <a:noFill/>
                  </a:ln>
                  <a:solidFill>
                    <a:srgbClr val="4F81BD">
                      <a:lumMod val="50000"/>
                    </a:srgbClr>
                  </a:solidFill>
                  <a:effectLst/>
                  <a:uLnTx/>
                  <a:uFillTx/>
                  <a:latin typeface="Calibri"/>
                  <a:ea typeface="+mn-ea"/>
                  <a:cs typeface="+mn-cs"/>
                </a:rPr>
                <a:t> </a:t>
              </a:r>
              <a:r>
                <a:rPr kumimoji="0" lang="en-US" sz="1200" b="1" i="0" u="none" strike="noStrike" kern="1200" cap="none" spc="0" normalizeH="0" baseline="0" noProof="0" dirty="0" err="1">
                  <a:ln>
                    <a:noFill/>
                  </a:ln>
                  <a:solidFill>
                    <a:srgbClr val="4F81BD">
                      <a:lumMod val="50000"/>
                    </a:srgbClr>
                  </a:solidFill>
                  <a:effectLst/>
                  <a:uLnTx/>
                  <a:uFillTx/>
                  <a:latin typeface="Calibri"/>
                  <a:ea typeface="+mn-ea"/>
                  <a:cs typeface="+mn-cs"/>
                </a:rPr>
                <a:t>Perikanan</a:t>
              </a:r>
              <a:endParaRPr kumimoji="0" lang="id-ID" sz="12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2" name="Group 11"/>
          <p:cNvGrpSpPr/>
          <p:nvPr/>
        </p:nvGrpSpPr>
        <p:grpSpPr>
          <a:xfrm>
            <a:off x="6352243" y="1156734"/>
            <a:ext cx="1760482" cy="1295755"/>
            <a:chOff x="6925205" y="1602448"/>
            <a:chExt cx="1760482" cy="1295755"/>
          </a:xfrm>
        </p:grpSpPr>
        <p:pic>
          <p:nvPicPr>
            <p:cNvPr id="1038" name="Picture 14" descr="Hasil gambar untuk kementerian bumn logo"/>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7396" r="19774" b="34612"/>
            <a:stretch/>
          </p:blipFill>
          <p:spPr bwMode="auto">
            <a:xfrm>
              <a:off x="7441431" y="1602448"/>
              <a:ext cx="935404" cy="86832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925205" y="2436538"/>
              <a:ext cx="1760482"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200" b="1" i="0" u="none" strike="noStrike" kern="1200" cap="none" spc="0" normalizeH="0" baseline="0" noProof="0" dirty="0">
                  <a:ln>
                    <a:noFill/>
                  </a:ln>
                  <a:solidFill>
                    <a:srgbClr val="EEECE1">
                      <a:lumMod val="25000"/>
                    </a:srgbClr>
                  </a:solidFill>
                  <a:effectLst/>
                  <a:uLnTx/>
                  <a:uFillTx/>
                  <a:latin typeface="Calibri"/>
                  <a:ea typeface="+mn-ea"/>
                  <a:cs typeface="+mn-cs"/>
                </a:rPr>
                <a:t>Kem</a:t>
              </a:r>
              <a:r>
                <a:rPr kumimoji="0" lang="en-US" sz="1200" b="1" i="0" u="none" strike="noStrike" kern="1200" cap="none" spc="0" normalizeH="0" baseline="0" noProof="0" dirty="0" err="1">
                  <a:ln>
                    <a:noFill/>
                  </a:ln>
                  <a:solidFill>
                    <a:srgbClr val="EEECE1">
                      <a:lumMod val="25000"/>
                    </a:srgbClr>
                  </a:solidFill>
                  <a:effectLst/>
                  <a:uLnTx/>
                  <a:uFillTx/>
                  <a:latin typeface="Calibri"/>
                  <a:ea typeface="+mn-ea"/>
                  <a:cs typeface="+mn-cs"/>
                </a:rPr>
                <a:t>enteri</a:t>
              </a:r>
              <a:r>
                <a:rPr kumimoji="0" lang="id-ID" sz="1200" b="1" i="0" u="none" strike="noStrike" kern="1200" cap="none" spc="0" normalizeH="0" baseline="0" noProof="0" dirty="0">
                  <a:ln>
                    <a:noFill/>
                  </a:ln>
                  <a:solidFill>
                    <a:srgbClr val="EEECE1">
                      <a:lumMod val="25000"/>
                    </a:srgbClr>
                  </a:solidFill>
                  <a:effectLst/>
                  <a:uLnTx/>
                  <a:uFillTx/>
                  <a:latin typeface="Calibri"/>
                  <a:ea typeface="+mn-ea"/>
                  <a:cs typeface="+mn-cs"/>
                </a:rPr>
                <a:t>an</a:t>
              </a:r>
              <a:r>
                <a:rPr kumimoji="0" lang="en-US" sz="1200" b="1" i="0" u="none" strike="noStrike" kern="1200" cap="none" spc="0" normalizeH="0" baseline="0" noProof="0" dirty="0">
                  <a:ln>
                    <a:noFill/>
                  </a:ln>
                  <a:solidFill>
                    <a:srgbClr val="EEECE1">
                      <a:lumMod val="25000"/>
                    </a:srgbClr>
                  </a:solidFill>
                  <a:effectLst/>
                  <a:uLnTx/>
                  <a:uFillTx/>
                  <a:latin typeface="Calibri"/>
                  <a:ea typeface="+mn-ea"/>
                  <a:cs typeface="+mn-cs"/>
                </a:rPr>
                <a:t> </a:t>
              </a:r>
              <a:r>
                <a:rPr kumimoji="0" lang="en-US" sz="1200" b="1" i="0" u="none" strike="noStrike" kern="1200" cap="none" spc="0" normalizeH="0" baseline="0" noProof="0" dirty="0" err="1">
                  <a:ln>
                    <a:noFill/>
                  </a:ln>
                  <a:solidFill>
                    <a:srgbClr val="EEECE1">
                      <a:lumMod val="25000"/>
                    </a:srgbClr>
                  </a:solidFill>
                  <a:effectLst/>
                  <a:uLnTx/>
                  <a:uFillTx/>
                  <a:latin typeface="Calibri"/>
                  <a:ea typeface="+mn-ea"/>
                  <a:cs typeface="+mn-cs"/>
                </a:rPr>
                <a:t>Badan</a:t>
              </a:r>
              <a:r>
                <a:rPr kumimoji="0" lang="en-US" sz="1200" b="1" i="0" u="none" strike="noStrike" kern="1200" cap="none" spc="0" normalizeH="0" baseline="0" noProof="0" dirty="0">
                  <a:ln>
                    <a:noFill/>
                  </a:ln>
                  <a:solidFill>
                    <a:srgbClr val="EEECE1">
                      <a:lumMod val="25000"/>
                    </a:srgbClr>
                  </a:solidFill>
                  <a:effectLst/>
                  <a:uLnTx/>
                  <a:uFillTx/>
                  <a:latin typeface="Calibri"/>
                  <a:ea typeface="+mn-ea"/>
                  <a:cs typeface="+mn-cs"/>
                </a:rPr>
                <a:t> Usaha </a:t>
              </a:r>
              <a:r>
                <a:rPr kumimoji="0" lang="en-US" sz="1200" b="1" i="0" u="none" strike="noStrike" kern="1200" cap="none" spc="0" normalizeH="0" baseline="0" noProof="0" dirty="0" err="1">
                  <a:ln>
                    <a:noFill/>
                  </a:ln>
                  <a:solidFill>
                    <a:srgbClr val="EEECE1">
                      <a:lumMod val="25000"/>
                    </a:srgbClr>
                  </a:solidFill>
                  <a:effectLst/>
                  <a:uLnTx/>
                  <a:uFillTx/>
                  <a:latin typeface="Calibri"/>
                  <a:ea typeface="+mn-ea"/>
                  <a:cs typeface="+mn-cs"/>
                </a:rPr>
                <a:t>Milik</a:t>
              </a:r>
              <a:r>
                <a:rPr kumimoji="0" lang="en-US" sz="1200" b="1" i="0" u="none" strike="noStrike" kern="1200" cap="none" spc="0" normalizeH="0" baseline="0" noProof="0" dirty="0">
                  <a:ln>
                    <a:noFill/>
                  </a:ln>
                  <a:solidFill>
                    <a:srgbClr val="EEECE1">
                      <a:lumMod val="25000"/>
                    </a:srgbClr>
                  </a:solidFill>
                  <a:effectLst/>
                  <a:uLnTx/>
                  <a:uFillTx/>
                  <a:latin typeface="Calibri"/>
                  <a:ea typeface="+mn-ea"/>
                  <a:cs typeface="+mn-cs"/>
                </a:rPr>
                <a:t> Negara</a:t>
              </a:r>
              <a:endParaRPr kumimoji="0" lang="id-ID" sz="12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6" name="Group 15"/>
          <p:cNvGrpSpPr/>
          <p:nvPr/>
        </p:nvGrpSpPr>
        <p:grpSpPr>
          <a:xfrm>
            <a:off x="8378298" y="1232791"/>
            <a:ext cx="2153084" cy="1296631"/>
            <a:chOff x="8378298" y="1027833"/>
            <a:chExt cx="2153084" cy="1296631"/>
          </a:xfrm>
        </p:grpSpPr>
        <p:pic>
          <p:nvPicPr>
            <p:cNvPr id="1056" name="Picture 32" descr="Hasil gambar untuk logo kementerian energi dan sumber daya mineral"/>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24071" y="1027833"/>
              <a:ext cx="834966" cy="83496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8378298" y="1862799"/>
              <a:ext cx="2153084"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200" b="1" i="0" u="none" strike="noStrike" kern="1200" cap="none" spc="0" normalizeH="0" baseline="0" noProof="0" dirty="0">
                  <a:ln>
                    <a:noFill/>
                  </a:ln>
                  <a:solidFill>
                    <a:srgbClr val="4F81BD">
                      <a:lumMod val="50000"/>
                    </a:srgbClr>
                  </a:solidFill>
                  <a:effectLst/>
                  <a:uLnTx/>
                  <a:uFillTx/>
                  <a:latin typeface="Calibri"/>
                  <a:ea typeface="+mn-ea"/>
                  <a:cs typeface="+mn-cs"/>
                </a:rPr>
                <a:t>Kem</a:t>
              </a:r>
              <a:r>
                <a:rPr kumimoji="0" lang="en-US" sz="1200" b="1" i="0" u="none" strike="noStrike" kern="1200" cap="none" spc="0" normalizeH="0" baseline="0" noProof="0" dirty="0" err="1">
                  <a:ln>
                    <a:noFill/>
                  </a:ln>
                  <a:solidFill>
                    <a:srgbClr val="4F81BD">
                      <a:lumMod val="50000"/>
                    </a:srgbClr>
                  </a:solidFill>
                  <a:effectLst/>
                  <a:uLnTx/>
                  <a:uFillTx/>
                  <a:latin typeface="Calibri"/>
                  <a:ea typeface="+mn-ea"/>
                  <a:cs typeface="+mn-cs"/>
                </a:rPr>
                <a:t>enteri</a:t>
              </a:r>
              <a:r>
                <a:rPr kumimoji="0" lang="id-ID" sz="1200" b="1" i="0" u="none" strike="noStrike" kern="1200" cap="none" spc="0" normalizeH="0" baseline="0" noProof="0" dirty="0">
                  <a:ln>
                    <a:noFill/>
                  </a:ln>
                  <a:solidFill>
                    <a:srgbClr val="4F81BD">
                      <a:lumMod val="50000"/>
                    </a:srgbClr>
                  </a:solidFill>
                  <a:effectLst/>
                  <a:uLnTx/>
                  <a:uFillTx/>
                  <a:latin typeface="Calibri"/>
                  <a:ea typeface="+mn-ea"/>
                  <a:cs typeface="+mn-cs"/>
                </a:rPr>
                <a:t>an</a:t>
              </a:r>
              <a:r>
                <a:rPr kumimoji="0" lang="en-US" sz="1200" b="1" i="0" u="none" strike="noStrike" kern="1200" cap="none" spc="0" normalizeH="0" baseline="0" noProof="0" dirty="0">
                  <a:ln>
                    <a:noFill/>
                  </a:ln>
                  <a:solidFill>
                    <a:srgbClr val="4F81BD">
                      <a:lumMod val="50000"/>
                    </a:srgbClr>
                  </a:solidFill>
                  <a:effectLst/>
                  <a:uLnTx/>
                  <a:uFillTx/>
                  <a:latin typeface="Calibri"/>
                  <a:ea typeface="+mn-ea"/>
                  <a:cs typeface="+mn-cs"/>
                </a:rPr>
                <a:t> </a:t>
              </a:r>
              <a:r>
                <a:rPr kumimoji="0" lang="af-ZA" sz="1200" b="1" i="0" u="none" strike="noStrike" kern="1200" cap="none" spc="0" normalizeH="0" baseline="0" noProof="0" dirty="0">
                  <a:ln>
                    <a:noFill/>
                  </a:ln>
                  <a:solidFill>
                    <a:srgbClr val="4F81BD">
                      <a:lumMod val="50000"/>
                    </a:srgbClr>
                  </a:solidFill>
                  <a:effectLst/>
                  <a:uLnTx/>
                  <a:uFillTx/>
                  <a:latin typeface="Calibri"/>
                  <a:ea typeface="+mn-ea"/>
                  <a:cs typeface="+mn-cs"/>
                </a:rPr>
                <a:t>Energi dan Sumber Daya Mineral</a:t>
              </a:r>
              <a:endParaRPr kumimoji="0" lang="id-ID" sz="12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8" name="Group 17"/>
          <p:cNvGrpSpPr/>
          <p:nvPr/>
        </p:nvGrpSpPr>
        <p:grpSpPr>
          <a:xfrm>
            <a:off x="6512562" y="2858538"/>
            <a:ext cx="1707070" cy="1262309"/>
            <a:chOff x="6278249" y="2824571"/>
            <a:chExt cx="1707070" cy="1262309"/>
          </a:xfrm>
        </p:grpSpPr>
        <p:pic>
          <p:nvPicPr>
            <p:cNvPr id="1046" name="Picture 22" descr="Hasil gambar untuk kementerian kesehatan ri"/>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28726" y="2824571"/>
              <a:ext cx="748336" cy="98531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6278249" y="3809881"/>
              <a:ext cx="1707070"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200" b="1" i="0" u="none" strike="noStrike" kern="1200" cap="none" spc="0" normalizeH="0" baseline="0" noProof="0" dirty="0">
                  <a:ln>
                    <a:noFill/>
                  </a:ln>
                  <a:solidFill>
                    <a:srgbClr val="EEECE1">
                      <a:lumMod val="25000"/>
                    </a:srgbClr>
                  </a:solidFill>
                  <a:effectLst/>
                  <a:uLnTx/>
                  <a:uFillTx/>
                  <a:latin typeface="Calibri"/>
                  <a:ea typeface="+mn-ea"/>
                  <a:cs typeface="+mn-cs"/>
                </a:rPr>
                <a:t>Kem</a:t>
              </a:r>
              <a:r>
                <a:rPr kumimoji="0" lang="en-US" sz="1200" b="1" i="0" u="none" strike="noStrike" kern="1200" cap="none" spc="0" normalizeH="0" baseline="0" noProof="0" dirty="0" err="1">
                  <a:ln>
                    <a:noFill/>
                  </a:ln>
                  <a:solidFill>
                    <a:srgbClr val="EEECE1">
                      <a:lumMod val="25000"/>
                    </a:srgbClr>
                  </a:solidFill>
                  <a:effectLst/>
                  <a:uLnTx/>
                  <a:uFillTx/>
                  <a:latin typeface="Calibri"/>
                  <a:ea typeface="+mn-ea"/>
                  <a:cs typeface="+mn-cs"/>
                </a:rPr>
                <a:t>enteri</a:t>
              </a:r>
              <a:r>
                <a:rPr kumimoji="0" lang="id-ID" sz="1200" b="1" i="0" u="none" strike="noStrike" kern="1200" cap="none" spc="0" normalizeH="0" baseline="0" noProof="0" dirty="0">
                  <a:ln>
                    <a:noFill/>
                  </a:ln>
                  <a:solidFill>
                    <a:srgbClr val="EEECE1">
                      <a:lumMod val="25000"/>
                    </a:srgbClr>
                  </a:solidFill>
                  <a:effectLst/>
                  <a:uLnTx/>
                  <a:uFillTx/>
                  <a:latin typeface="Calibri"/>
                  <a:ea typeface="+mn-ea"/>
                  <a:cs typeface="+mn-cs"/>
                </a:rPr>
                <a:t>an</a:t>
              </a:r>
              <a:r>
                <a:rPr kumimoji="0" lang="en-US" sz="1200" b="1" i="0" u="none" strike="noStrike" kern="1200" cap="none" spc="0" normalizeH="0" baseline="0" noProof="0" dirty="0">
                  <a:ln>
                    <a:noFill/>
                  </a:ln>
                  <a:solidFill>
                    <a:srgbClr val="EEECE1">
                      <a:lumMod val="25000"/>
                    </a:srgbClr>
                  </a:solidFill>
                  <a:effectLst/>
                  <a:uLnTx/>
                  <a:uFillTx/>
                  <a:latin typeface="Calibri"/>
                  <a:ea typeface="+mn-ea"/>
                  <a:cs typeface="+mn-cs"/>
                </a:rPr>
                <a:t> </a:t>
              </a:r>
              <a:r>
                <a:rPr kumimoji="0" lang="af-ZA" sz="1200" b="1" i="0" u="none" strike="noStrike" kern="1200" cap="none" spc="0" normalizeH="0" baseline="0" noProof="0" dirty="0">
                  <a:ln>
                    <a:noFill/>
                  </a:ln>
                  <a:solidFill>
                    <a:srgbClr val="EEECE1">
                      <a:lumMod val="25000"/>
                    </a:srgbClr>
                  </a:solidFill>
                  <a:effectLst/>
                  <a:uLnTx/>
                  <a:uFillTx/>
                  <a:latin typeface="Calibri"/>
                  <a:ea typeface="+mn-ea"/>
                  <a:cs typeface="+mn-cs"/>
                </a:rPr>
                <a:t>Kesehatan</a:t>
              </a:r>
              <a:endParaRPr kumimoji="0" lang="id-ID" sz="12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1" name="Group 20"/>
          <p:cNvGrpSpPr/>
          <p:nvPr/>
        </p:nvGrpSpPr>
        <p:grpSpPr>
          <a:xfrm>
            <a:off x="4404198" y="4523208"/>
            <a:ext cx="1673663" cy="1169880"/>
            <a:chOff x="3868475" y="3901082"/>
            <a:chExt cx="1673663" cy="1169880"/>
          </a:xfrm>
        </p:grpSpPr>
        <p:pic>
          <p:nvPicPr>
            <p:cNvPr id="1052" name="Picture 28" descr="Hasil gambar untuk kementerian keuangan 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74703" y="3901082"/>
              <a:ext cx="1004648" cy="1004648"/>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3868475" y="4793963"/>
              <a:ext cx="1673663"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200" b="1" i="0" u="none" strike="noStrike" kern="1200" cap="none" spc="0" normalizeH="0" baseline="0" noProof="0" dirty="0">
                  <a:ln>
                    <a:noFill/>
                  </a:ln>
                  <a:solidFill>
                    <a:srgbClr val="4F81BD">
                      <a:lumMod val="50000"/>
                    </a:srgbClr>
                  </a:solidFill>
                  <a:effectLst/>
                  <a:uLnTx/>
                  <a:uFillTx/>
                  <a:latin typeface="Calibri"/>
                  <a:ea typeface="+mn-ea"/>
                  <a:cs typeface="+mn-cs"/>
                </a:rPr>
                <a:t>Kem</a:t>
              </a:r>
              <a:r>
                <a:rPr kumimoji="0" lang="en-US" sz="1200" b="1" i="0" u="none" strike="noStrike" kern="1200" cap="none" spc="0" normalizeH="0" baseline="0" noProof="0" dirty="0" err="1">
                  <a:ln>
                    <a:noFill/>
                  </a:ln>
                  <a:solidFill>
                    <a:srgbClr val="4F81BD">
                      <a:lumMod val="50000"/>
                    </a:srgbClr>
                  </a:solidFill>
                  <a:effectLst/>
                  <a:uLnTx/>
                  <a:uFillTx/>
                  <a:latin typeface="Calibri"/>
                  <a:ea typeface="+mn-ea"/>
                  <a:cs typeface="+mn-cs"/>
                </a:rPr>
                <a:t>enteri</a:t>
              </a:r>
              <a:r>
                <a:rPr kumimoji="0" lang="id-ID" sz="1200" b="1" i="0" u="none" strike="noStrike" kern="1200" cap="none" spc="0" normalizeH="0" baseline="0" noProof="0" dirty="0">
                  <a:ln>
                    <a:noFill/>
                  </a:ln>
                  <a:solidFill>
                    <a:srgbClr val="4F81BD">
                      <a:lumMod val="50000"/>
                    </a:srgbClr>
                  </a:solidFill>
                  <a:effectLst/>
                  <a:uLnTx/>
                  <a:uFillTx/>
                  <a:latin typeface="Calibri"/>
                  <a:ea typeface="+mn-ea"/>
                  <a:cs typeface="+mn-cs"/>
                </a:rPr>
                <a:t>an</a:t>
              </a:r>
              <a:r>
                <a:rPr kumimoji="0" lang="en-US" sz="1200" b="1" i="0" u="none" strike="noStrike" kern="1200" cap="none" spc="0" normalizeH="0" baseline="0" noProof="0" dirty="0">
                  <a:ln>
                    <a:noFill/>
                  </a:ln>
                  <a:solidFill>
                    <a:srgbClr val="4F81BD">
                      <a:lumMod val="50000"/>
                    </a:srgbClr>
                  </a:solidFill>
                  <a:effectLst/>
                  <a:uLnTx/>
                  <a:uFillTx/>
                  <a:latin typeface="Calibri"/>
                  <a:ea typeface="+mn-ea"/>
                  <a:cs typeface="+mn-cs"/>
                </a:rPr>
                <a:t> </a:t>
              </a:r>
              <a:r>
                <a:rPr kumimoji="0" lang="af-ZA" sz="1200" b="1" i="0" u="none" strike="noStrike" kern="1200" cap="none" spc="0" normalizeH="0" baseline="0" noProof="0" dirty="0">
                  <a:ln>
                    <a:noFill/>
                  </a:ln>
                  <a:solidFill>
                    <a:srgbClr val="4F81BD">
                      <a:lumMod val="50000"/>
                    </a:srgbClr>
                  </a:solidFill>
                  <a:effectLst/>
                  <a:uLnTx/>
                  <a:uFillTx/>
                  <a:latin typeface="Calibri"/>
                  <a:ea typeface="+mn-ea"/>
                  <a:cs typeface="+mn-cs"/>
                </a:rPr>
                <a:t>Keuangan</a:t>
              </a:r>
              <a:endParaRPr kumimoji="0" lang="id-ID" sz="12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6" name="Group 25"/>
          <p:cNvGrpSpPr/>
          <p:nvPr/>
        </p:nvGrpSpPr>
        <p:grpSpPr>
          <a:xfrm>
            <a:off x="6352243" y="4878561"/>
            <a:ext cx="2318263" cy="765735"/>
            <a:chOff x="3605963" y="5446237"/>
            <a:chExt cx="2318263" cy="765735"/>
          </a:xfrm>
        </p:grpSpPr>
        <p:pic>
          <p:nvPicPr>
            <p:cNvPr id="1050" name="Picture 26" descr="Hasil gambar untuk logo bnsp"/>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35660" b="25675"/>
            <a:stretch/>
          </p:blipFill>
          <p:spPr bwMode="auto">
            <a:xfrm>
              <a:off x="3790853" y="5446237"/>
              <a:ext cx="2009117" cy="517435"/>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3605963" y="5934973"/>
              <a:ext cx="2318263"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f-ZA" sz="1200" b="1" i="0" u="none" strike="noStrike" kern="1200" cap="none" spc="0" normalizeH="0" baseline="0" noProof="0" dirty="0">
                  <a:ln>
                    <a:noFill/>
                  </a:ln>
                  <a:solidFill>
                    <a:srgbClr val="EEECE1">
                      <a:lumMod val="25000"/>
                    </a:srgbClr>
                  </a:solidFill>
                  <a:effectLst/>
                  <a:uLnTx/>
                  <a:uFillTx/>
                  <a:latin typeface="Calibri"/>
                  <a:ea typeface="+mn-ea"/>
                  <a:cs typeface="+mn-cs"/>
                </a:rPr>
                <a:t>Badan Nasional Sertifikasi Profesi</a:t>
              </a:r>
              <a:endParaRPr kumimoji="0" lang="id-ID" sz="12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4" name="Group 23"/>
          <p:cNvGrpSpPr/>
          <p:nvPr/>
        </p:nvGrpSpPr>
        <p:grpSpPr>
          <a:xfrm>
            <a:off x="9413768" y="4845535"/>
            <a:ext cx="1117614" cy="827857"/>
            <a:chOff x="7493971" y="4535870"/>
            <a:chExt cx="1117614" cy="827857"/>
          </a:xfrm>
        </p:grpSpPr>
        <p:sp>
          <p:nvSpPr>
            <p:cNvPr id="23" name="Rectangle 22"/>
            <p:cNvSpPr/>
            <p:nvPr/>
          </p:nvSpPr>
          <p:spPr>
            <a:xfrm>
              <a:off x="7493971" y="5086728"/>
              <a:ext cx="1117614"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f-ZA" sz="1200" b="1" i="0" u="none" strike="noStrike" kern="1200" cap="none" spc="0" normalizeH="0" baseline="0" noProof="0" dirty="0">
                  <a:ln>
                    <a:noFill/>
                  </a:ln>
                  <a:solidFill>
                    <a:srgbClr val="EEECE1">
                      <a:lumMod val="25000"/>
                    </a:srgbClr>
                  </a:solidFill>
                  <a:effectLst/>
                  <a:uLnTx/>
                  <a:uFillTx/>
                  <a:latin typeface="Calibri"/>
                  <a:ea typeface="+mn-ea"/>
                  <a:cs typeface="+mn-cs"/>
                </a:rPr>
                <a:t>Para Gubernur</a:t>
              </a:r>
              <a:endParaRPr kumimoji="0" lang="id-ID"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6" name="Picture 3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41864" y="4535870"/>
              <a:ext cx="1053955" cy="526977"/>
            </a:xfrm>
            <a:prstGeom prst="rect">
              <a:avLst/>
            </a:prstGeom>
          </p:spPr>
        </p:pic>
      </p:grpSp>
      <p:sp>
        <p:nvSpPr>
          <p:cNvPr id="39" name="TextBox 38"/>
          <p:cNvSpPr txBox="1"/>
          <p:nvPr/>
        </p:nvSpPr>
        <p:spPr>
          <a:xfrm>
            <a:off x="4171" y="67238"/>
            <a:ext cx="12192000" cy="523220"/>
          </a:xfrm>
          <a:prstGeom prst="rect">
            <a:avLst/>
          </a:prstGeom>
          <a:solidFill>
            <a:srgbClr val="5794CB"/>
          </a:solidFill>
        </p:spPr>
        <p:txBody>
          <a:bodyPr wrap="square" lIns="91438" tIns="45719" rIns="91438" bIns="45719"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Helvetica Neue" charset="0"/>
                <a:cs typeface="Helvetica Neue" charset="0"/>
              </a:rPr>
              <a:t>In</a:t>
            </a:r>
            <a:r>
              <a:rPr kumimoji="0" lang="id-ID" sz="2800" b="1" i="0" u="none" strike="noStrike" kern="1200" cap="none" spc="0" normalizeH="0" baseline="0" noProof="0" dirty="0">
                <a:ln>
                  <a:noFill/>
                </a:ln>
                <a:solidFill>
                  <a:prstClr val="white"/>
                </a:solidFill>
                <a:effectLst/>
                <a:uLnTx/>
                <a:uFillTx/>
                <a:latin typeface="Calibri" panose="020F0502020204030204" pitchFamily="34" charset="0"/>
                <a:ea typeface="Helvetica Neue" charset="0"/>
                <a:cs typeface="Helvetica Neue" charset="0"/>
              </a:rPr>
              <a:t>struksi P</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Helvetica Neue" charset="0"/>
                <a:cs typeface="Helvetica Neue" charset="0"/>
              </a:rPr>
              <a:t>res</a:t>
            </a:r>
            <a:r>
              <a:rPr kumimoji="0" lang="id-ID" sz="2800" b="1" i="0" u="none" strike="noStrike" kern="1200" cap="none" spc="0" normalizeH="0" baseline="0" noProof="0" dirty="0">
                <a:ln>
                  <a:noFill/>
                </a:ln>
                <a:solidFill>
                  <a:prstClr val="white"/>
                </a:solidFill>
                <a:effectLst/>
                <a:uLnTx/>
                <a:uFillTx/>
                <a:latin typeface="Calibri" panose="020F0502020204030204" pitchFamily="34" charset="0"/>
                <a:ea typeface="Helvetica Neue" charset="0"/>
                <a:cs typeface="Helvetica Neue" charset="0"/>
              </a:rPr>
              <a:t>iden</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Helvetica Neue" charset="0"/>
                <a:cs typeface="Helvetica Neue" charset="0"/>
              </a:rPr>
              <a:t> </a:t>
            </a:r>
            <a:r>
              <a:rPr kumimoji="0" lang="en-US" sz="2800" b="1" i="0" u="none" strike="noStrike" kern="1200" cap="none" spc="0" normalizeH="0" baseline="0" noProof="0" dirty="0" err="1">
                <a:ln>
                  <a:noFill/>
                </a:ln>
                <a:solidFill>
                  <a:prstClr val="white"/>
                </a:solidFill>
                <a:effectLst/>
                <a:uLnTx/>
                <a:uFillTx/>
                <a:latin typeface="Calibri" panose="020F0502020204030204" pitchFamily="34" charset="0"/>
                <a:ea typeface="Helvetica Neue" charset="0"/>
                <a:cs typeface="Helvetica Neue" charset="0"/>
              </a:rPr>
              <a:t>Nomor</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Helvetica Neue" charset="0"/>
                <a:cs typeface="Helvetica Neue" charset="0"/>
              </a:rPr>
              <a:t> 9 </a:t>
            </a:r>
            <a:r>
              <a:rPr kumimoji="0" lang="en-US" sz="2800" b="1" i="0" u="none" strike="noStrike" kern="1200" cap="none" spc="0" normalizeH="0" baseline="0" noProof="0" dirty="0" err="1">
                <a:ln>
                  <a:noFill/>
                </a:ln>
                <a:solidFill>
                  <a:prstClr val="white"/>
                </a:solidFill>
                <a:effectLst/>
                <a:uLnTx/>
                <a:uFillTx/>
                <a:latin typeface="Calibri" panose="020F0502020204030204" pitchFamily="34" charset="0"/>
                <a:ea typeface="Helvetica Neue" charset="0"/>
                <a:cs typeface="Helvetica Neue" charset="0"/>
              </a:rPr>
              <a:t>Tahun</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Helvetica Neue" charset="0"/>
                <a:cs typeface="Helvetica Neue" charset="0"/>
              </a:rPr>
              <a:t> 2016 </a:t>
            </a:r>
            <a:r>
              <a:rPr kumimoji="0" lang="id-ID" sz="2800" b="1" i="0" u="none" strike="noStrike" kern="1200" cap="none" spc="0" normalizeH="0" baseline="0" noProof="0" dirty="0">
                <a:ln>
                  <a:noFill/>
                </a:ln>
                <a:solidFill>
                  <a:prstClr val="white"/>
                </a:solidFill>
                <a:effectLst/>
                <a:uLnTx/>
                <a:uFillTx/>
                <a:latin typeface="Calibri" panose="020F0502020204030204" pitchFamily="34" charset="0"/>
                <a:ea typeface="Helvetica Neue" charset="0"/>
                <a:cs typeface="Helvetica Neue" charset="0"/>
              </a:rPr>
              <a:t>tentang</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Helvetica Neue" charset="0"/>
                <a:cs typeface="Helvetica Neue" charset="0"/>
              </a:rPr>
              <a:t> </a:t>
            </a:r>
            <a:r>
              <a:rPr kumimoji="0" lang="en-US" sz="2800" b="1" i="0" u="none" strike="noStrike" kern="1200" cap="none" spc="0" normalizeH="0" baseline="0" noProof="0" dirty="0" err="1">
                <a:ln>
                  <a:noFill/>
                </a:ln>
                <a:solidFill>
                  <a:prstClr val="white"/>
                </a:solidFill>
                <a:effectLst/>
                <a:uLnTx/>
                <a:uFillTx/>
                <a:latin typeface="Calibri" panose="020F0502020204030204" pitchFamily="34" charset="0"/>
                <a:ea typeface="Helvetica Neue" charset="0"/>
                <a:cs typeface="Helvetica Neue" charset="0"/>
              </a:rPr>
              <a:t>Revitalisasi</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Helvetica Neue" charset="0"/>
                <a:cs typeface="Helvetica Neue" charset="0"/>
              </a:rPr>
              <a:t> SMK</a:t>
            </a:r>
          </a:p>
        </p:txBody>
      </p:sp>
    </p:spTree>
    <p:extLst>
      <p:ext uri="{BB962C8B-B14F-4D97-AF65-F5344CB8AC3E}">
        <p14:creationId xmlns:p14="http://schemas.microsoft.com/office/powerpoint/2010/main" val="27198616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67904" y="6423497"/>
            <a:ext cx="1189749" cy="230832"/>
          </a:xfrm>
          <a:prstGeom prst="rect">
            <a:avLst/>
          </a:prstGeom>
          <a:noFill/>
        </p:spPr>
        <p:txBody>
          <a:bodyPr wrap="none" rtlCol="0">
            <a:spAutoFit/>
          </a:bodyPr>
          <a:lstStyle/>
          <a:p>
            <a:r>
              <a:rPr lang="en-US" sz="900" dirty="0">
                <a:solidFill>
                  <a:schemeClr val="bg1">
                    <a:lumMod val="75000"/>
                  </a:schemeClr>
                </a:solidFill>
              </a:rPr>
              <a:t>©</a:t>
            </a:r>
            <a:r>
              <a:rPr lang="en-US" sz="900" dirty="0" err="1">
                <a:solidFill>
                  <a:schemeClr val="bg1">
                    <a:lumMod val="75000"/>
                  </a:schemeClr>
                </a:solidFill>
              </a:rPr>
              <a:t>Kemendikbud</a:t>
            </a:r>
            <a:r>
              <a:rPr lang="en-US" sz="900" dirty="0">
                <a:solidFill>
                  <a:schemeClr val="bg1">
                    <a:lumMod val="75000"/>
                  </a:schemeClr>
                </a:solidFill>
              </a:rPr>
              <a:t> 2017</a:t>
            </a:r>
            <a:endParaRPr lang="en-US" sz="1350" dirty="0">
              <a:solidFill>
                <a:schemeClr val="bg1">
                  <a:lumMod val="75000"/>
                </a:schemeClr>
              </a:solidFill>
            </a:endParaRPr>
          </a:p>
        </p:txBody>
      </p:sp>
      <p:sp>
        <p:nvSpPr>
          <p:cNvPr id="7" name="TextBox 6"/>
          <p:cNvSpPr txBox="1"/>
          <p:nvPr/>
        </p:nvSpPr>
        <p:spPr>
          <a:xfrm>
            <a:off x="2305491" y="172439"/>
            <a:ext cx="7746285" cy="954107"/>
          </a:xfrm>
          <a:prstGeom prst="rect">
            <a:avLst/>
          </a:prstGeom>
          <a:noFill/>
        </p:spPr>
        <p:txBody>
          <a:bodyPr wrap="square" rtlCol="0">
            <a:spAutoFit/>
          </a:bodyPr>
          <a:lstStyle/>
          <a:p>
            <a:r>
              <a:rPr lang="fi-FI" sz="2800" b="1" dirty="0"/>
              <a:t>POSTUR ANGGARAN PENDIDIKAN</a:t>
            </a:r>
          </a:p>
          <a:p>
            <a:r>
              <a:rPr lang="fi-FI" sz="2800" b="1" dirty="0"/>
              <a:t>APBN 2017</a:t>
            </a:r>
          </a:p>
        </p:txBody>
      </p:sp>
      <p:pic>
        <p:nvPicPr>
          <p:cNvPr id="6" name="Picture 5"/>
          <p:cNvPicPr>
            <a:picLocks noChangeAspect="1"/>
          </p:cNvPicPr>
          <p:nvPr/>
        </p:nvPicPr>
        <p:blipFill>
          <a:blip r:embed="rId2"/>
          <a:stretch>
            <a:fillRect/>
          </a:stretch>
        </p:blipFill>
        <p:spPr>
          <a:xfrm>
            <a:off x="1332076" y="1638575"/>
            <a:ext cx="9256721" cy="3987104"/>
          </a:xfrm>
          <a:prstGeom prst="rect">
            <a:avLst/>
          </a:prstGeom>
        </p:spPr>
      </p:pic>
      <p:sp>
        <p:nvSpPr>
          <p:cNvPr id="2" name="Slide Number Placeholder 1"/>
          <p:cNvSpPr>
            <a:spLocks noGrp="1"/>
          </p:cNvSpPr>
          <p:nvPr>
            <p:ph type="sldNum" sz="quarter" idx="12"/>
          </p:nvPr>
        </p:nvSpPr>
        <p:spPr/>
        <p:txBody>
          <a:bodyPr/>
          <a:lstStyle/>
          <a:p>
            <a:fld id="{81ECBA77-8C1D-4EA2-B3DA-3CA6ACBF5A75}" type="slidenum">
              <a:rPr lang="en-US" smtClean="0"/>
              <a:pPr/>
              <a:t>15</a:t>
            </a:fld>
            <a:endParaRPr lang="en-US"/>
          </a:p>
        </p:txBody>
      </p:sp>
    </p:spTree>
    <p:extLst>
      <p:ext uri="{BB962C8B-B14F-4D97-AF65-F5344CB8AC3E}">
        <p14:creationId xmlns:p14="http://schemas.microsoft.com/office/powerpoint/2010/main" val="2805880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67904" y="6423497"/>
            <a:ext cx="1189749" cy="230832"/>
          </a:xfrm>
          <a:prstGeom prst="rect">
            <a:avLst/>
          </a:prstGeom>
          <a:noFill/>
        </p:spPr>
        <p:txBody>
          <a:bodyPr wrap="none" rtlCol="0">
            <a:spAutoFit/>
          </a:bodyPr>
          <a:lstStyle/>
          <a:p>
            <a:r>
              <a:rPr lang="en-US" sz="900" dirty="0">
                <a:solidFill>
                  <a:schemeClr val="bg1">
                    <a:lumMod val="75000"/>
                  </a:schemeClr>
                </a:solidFill>
              </a:rPr>
              <a:t>©</a:t>
            </a:r>
            <a:r>
              <a:rPr lang="en-US" sz="900" dirty="0" err="1">
                <a:solidFill>
                  <a:schemeClr val="bg1">
                    <a:lumMod val="75000"/>
                  </a:schemeClr>
                </a:solidFill>
              </a:rPr>
              <a:t>Kemendikbud</a:t>
            </a:r>
            <a:r>
              <a:rPr lang="en-US" sz="900" dirty="0">
                <a:solidFill>
                  <a:schemeClr val="bg1">
                    <a:lumMod val="75000"/>
                  </a:schemeClr>
                </a:solidFill>
              </a:rPr>
              <a:t> 2017</a:t>
            </a:r>
            <a:endParaRPr lang="en-US" sz="1350" dirty="0">
              <a:solidFill>
                <a:schemeClr val="bg1">
                  <a:lumMod val="75000"/>
                </a:schemeClr>
              </a:solidFill>
            </a:endParaRPr>
          </a:p>
        </p:txBody>
      </p:sp>
      <p:sp>
        <p:nvSpPr>
          <p:cNvPr id="7" name="TextBox 6"/>
          <p:cNvSpPr txBox="1"/>
          <p:nvPr/>
        </p:nvSpPr>
        <p:spPr>
          <a:xfrm>
            <a:off x="2305491" y="172439"/>
            <a:ext cx="7746285" cy="954107"/>
          </a:xfrm>
          <a:prstGeom prst="rect">
            <a:avLst/>
          </a:prstGeom>
          <a:noFill/>
        </p:spPr>
        <p:txBody>
          <a:bodyPr wrap="square" rtlCol="0">
            <a:spAutoFit/>
          </a:bodyPr>
          <a:lstStyle/>
          <a:p>
            <a:r>
              <a:rPr lang="fi-FI" sz="2800" b="1" dirty="0"/>
              <a:t>PROFIL ANGGARAN KEMENDIKBUD 2017</a:t>
            </a:r>
          </a:p>
          <a:p>
            <a:r>
              <a:rPr lang="fi-FI" sz="2800" b="1" dirty="0"/>
              <a:t>PER JENIS BELANJA</a:t>
            </a:r>
          </a:p>
        </p:txBody>
      </p:sp>
      <p:graphicFrame>
        <p:nvGraphicFramePr>
          <p:cNvPr id="8" name="Chart 7"/>
          <p:cNvGraphicFramePr>
            <a:graphicFrameLocks/>
          </p:cNvGraphicFramePr>
          <p:nvPr>
            <p:extLst/>
          </p:nvPr>
        </p:nvGraphicFramePr>
        <p:xfrm>
          <a:off x="2271950" y="1960450"/>
          <a:ext cx="3298202" cy="329937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4"/>
          <p:cNvSpPr txBox="1"/>
          <p:nvPr/>
        </p:nvSpPr>
        <p:spPr>
          <a:xfrm>
            <a:off x="3328405" y="3423286"/>
            <a:ext cx="1185292" cy="338548"/>
          </a:xfrm>
          <a:prstGeom prst="rect">
            <a:avLst/>
          </a:prstGeom>
          <a:noFill/>
        </p:spPr>
        <p:txBody>
          <a:bodyPr wrap="square" lIns="91434" tIns="45717" rIns="91434" bIns="45717"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err="1">
                <a:solidFill>
                  <a:schemeClr val="accent5">
                    <a:lumMod val="75000"/>
                  </a:schemeClr>
                </a:solidFill>
              </a:rPr>
              <a:t>Rp</a:t>
            </a:r>
            <a:r>
              <a:rPr lang="en-US" sz="1600" b="1" dirty="0">
                <a:solidFill>
                  <a:schemeClr val="accent5">
                    <a:lumMod val="75000"/>
                  </a:schemeClr>
                </a:solidFill>
              </a:rPr>
              <a:t>. 39,82 T</a:t>
            </a:r>
          </a:p>
        </p:txBody>
      </p:sp>
      <p:sp>
        <p:nvSpPr>
          <p:cNvPr id="10" name="TextBox 5"/>
          <p:cNvSpPr txBox="1"/>
          <p:nvPr/>
        </p:nvSpPr>
        <p:spPr>
          <a:xfrm>
            <a:off x="4479327" y="2079177"/>
            <a:ext cx="2426348" cy="523214"/>
          </a:xfrm>
          <a:prstGeom prst="rect">
            <a:avLst/>
          </a:prstGeom>
          <a:noFill/>
        </p:spPr>
        <p:txBody>
          <a:bodyPr wrap="square" lIns="91434" tIns="45717" rIns="91434" bIns="45717"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err="1">
                <a:solidFill>
                  <a:schemeClr val="accent5"/>
                </a:solidFill>
                <a:latin typeface="Arial" panose="020B0604020202020204" pitchFamily="34" charset="0"/>
                <a:cs typeface="Arial" panose="020B0604020202020204" pitchFamily="34" charset="0"/>
              </a:rPr>
              <a:t>Belanja</a:t>
            </a:r>
            <a:r>
              <a:rPr lang="en-US" sz="1400" b="1" dirty="0">
                <a:solidFill>
                  <a:schemeClr val="accent5"/>
                </a:solidFill>
                <a:latin typeface="Arial" panose="020B0604020202020204" pitchFamily="34" charset="0"/>
                <a:cs typeface="Arial" panose="020B0604020202020204" pitchFamily="34" charset="0"/>
              </a:rPr>
              <a:t> </a:t>
            </a:r>
            <a:r>
              <a:rPr lang="en-US" sz="1400" b="1" dirty="0" err="1">
                <a:solidFill>
                  <a:schemeClr val="accent5"/>
                </a:solidFill>
                <a:latin typeface="Arial" panose="020B0604020202020204" pitchFamily="34" charset="0"/>
                <a:cs typeface="Arial" panose="020B0604020202020204" pitchFamily="34" charset="0"/>
              </a:rPr>
              <a:t>Pegawai</a:t>
            </a:r>
            <a:endParaRPr lang="en-US" sz="1400" b="1" dirty="0">
              <a:solidFill>
                <a:schemeClr val="accent5"/>
              </a:solidFill>
              <a:latin typeface="Arial" panose="020B0604020202020204" pitchFamily="34" charset="0"/>
              <a:cs typeface="Arial" panose="020B0604020202020204" pitchFamily="34" charset="0"/>
            </a:endParaRPr>
          </a:p>
          <a:p>
            <a:r>
              <a:rPr lang="en-US" sz="1400" b="1" dirty="0" err="1">
                <a:solidFill>
                  <a:schemeClr val="accent5"/>
                </a:solidFill>
                <a:latin typeface="Arial" panose="020B0604020202020204" pitchFamily="34" charset="0"/>
                <a:cs typeface="Arial" panose="020B0604020202020204" pitchFamily="34" charset="0"/>
              </a:rPr>
              <a:t>Rp</a:t>
            </a:r>
            <a:r>
              <a:rPr lang="en-US" sz="1400" b="1" dirty="0">
                <a:solidFill>
                  <a:schemeClr val="accent5"/>
                </a:solidFill>
                <a:latin typeface="Arial" panose="020B0604020202020204" pitchFamily="34" charset="0"/>
                <a:cs typeface="Arial" panose="020B0604020202020204" pitchFamily="34" charset="0"/>
              </a:rPr>
              <a:t>. 7,94T (20%)</a:t>
            </a:r>
          </a:p>
        </p:txBody>
      </p:sp>
      <p:sp>
        <p:nvSpPr>
          <p:cNvPr id="11" name="TextBox 6"/>
          <p:cNvSpPr txBox="1"/>
          <p:nvPr/>
        </p:nvSpPr>
        <p:spPr>
          <a:xfrm>
            <a:off x="3205396" y="4854230"/>
            <a:ext cx="2145440" cy="523214"/>
          </a:xfrm>
          <a:prstGeom prst="rect">
            <a:avLst/>
          </a:prstGeom>
          <a:noFill/>
        </p:spPr>
        <p:txBody>
          <a:bodyPr wrap="square" lIns="91434" tIns="45717" rIns="91434" bIns="45717"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err="1">
                <a:solidFill>
                  <a:schemeClr val="accent6"/>
                </a:solidFill>
                <a:latin typeface="Arial" panose="020B0604020202020204" pitchFamily="34" charset="0"/>
                <a:cs typeface="Arial" panose="020B0604020202020204" pitchFamily="34" charset="0"/>
              </a:rPr>
              <a:t>Belanja</a:t>
            </a:r>
            <a:r>
              <a:rPr lang="en-US" sz="1400" b="1" dirty="0">
                <a:solidFill>
                  <a:schemeClr val="accent6"/>
                </a:solidFill>
                <a:latin typeface="Arial" panose="020B0604020202020204" pitchFamily="34" charset="0"/>
                <a:cs typeface="Arial" panose="020B0604020202020204" pitchFamily="34" charset="0"/>
              </a:rPr>
              <a:t> </a:t>
            </a:r>
            <a:r>
              <a:rPr lang="en-US" sz="1400" b="1" dirty="0" err="1">
                <a:solidFill>
                  <a:schemeClr val="accent6"/>
                </a:solidFill>
                <a:latin typeface="Arial" panose="020B0604020202020204" pitchFamily="34" charset="0"/>
                <a:cs typeface="Arial" panose="020B0604020202020204" pitchFamily="34" charset="0"/>
              </a:rPr>
              <a:t>Barang</a:t>
            </a:r>
            <a:endParaRPr lang="en-US" sz="1400" b="1" dirty="0">
              <a:solidFill>
                <a:schemeClr val="accent6"/>
              </a:solidFill>
              <a:latin typeface="Arial" panose="020B0604020202020204" pitchFamily="34" charset="0"/>
              <a:cs typeface="Arial" panose="020B0604020202020204" pitchFamily="34" charset="0"/>
            </a:endParaRPr>
          </a:p>
          <a:p>
            <a:r>
              <a:rPr lang="en-US" sz="1400" b="1" dirty="0" err="1">
                <a:solidFill>
                  <a:schemeClr val="accent6"/>
                </a:solidFill>
                <a:latin typeface="Arial" panose="020B0604020202020204" pitchFamily="34" charset="0"/>
                <a:cs typeface="Arial" panose="020B0604020202020204" pitchFamily="34" charset="0"/>
              </a:rPr>
              <a:t>Rp</a:t>
            </a:r>
            <a:r>
              <a:rPr lang="en-US" sz="1400" b="1" dirty="0">
                <a:solidFill>
                  <a:schemeClr val="accent6"/>
                </a:solidFill>
                <a:latin typeface="Arial" panose="020B0604020202020204" pitchFamily="34" charset="0"/>
                <a:cs typeface="Arial" panose="020B0604020202020204" pitchFamily="34" charset="0"/>
              </a:rPr>
              <a:t>. 21,98 T (55%)</a:t>
            </a:r>
          </a:p>
        </p:txBody>
      </p:sp>
      <p:sp>
        <p:nvSpPr>
          <p:cNvPr id="12" name="TextBox 7"/>
          <p:cNvSpPr txBox="1"/>
          <p:nvPr/>
        </p:nvSpPr>
        <p:spPr>
          <a:xfrm>
            <a:off x="1676081" y="3082089"/>
            <a:ext cx="1358062" cy="954101"/>
          </a:xfrm>
          <a:prstGeom prst="rect">
            <a:avLst/>
          </a:prstGeom>
          <a:noFill/>
        </p:spPr>
        <p:txBody>
          <a:bodyPr wrap="square" lIns="91434" tIns="45717" rIns="91434" bIns="45717"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err="1">
                <a:solidFill>
                  <a:schemeClr val="accent4">
                    <a:lumMod val="75000"/>
                  </a:schemeClr>
                </a:solidFill>
                <a:latin typeface="Arial" panose="020B0604020202020204" pitchFamily="34" charset="0"/>
                <a:cs typeface="Arial" panose="020B0604020202020204" pitchFamily="34" charset="0"/>
              </a:rPr>
              <a:t>Belanja</a:t>
            </a:r>
            <a:r>
              <a:rPr lang="en-US" sz="1400" b="1" dirty="0">
                <a:solidFill>
                  <a:schemeClr val="accent4">
                    <a:lumMod val="75000"/>
                  </a:schemeClr>
                </a:solidFill>
                <a:latin typeface="Arial" panose="020B0604020202020204" pitchFamily="34" charset="0"/>
                <a:cs typeface="Arial" panose="020B0604020202020204" pitchFamily="34" charset="0"/>
              </a:rPr>
              <a:t> Modal</a:t>
            </a:r>
          </a:p>
          <a:p>
            <a:r>
              <a:rPr lang="en-US" sz="1400" b="1" dirty="0" err="1">
                <a:solidFill>
                  <a:schemeClr val="accent4">
                    <a:lumMod val="75000"/>
                  </a:schemeClr>
                </a:solidFill>
                <a:latin typeface="Arial" panose="020B0604020202020204" pitchFamily="34" charset="0"/>
                <a:cs typeface="Arial" panose="020B0604020202020204" pitchFamily="34" charset="0"/>
              </a:rPr>
              <a:t>Rp</a:t>
            </a:r>
            <a:r>
              <a:rPr lang="en-US" sz="1400" b="1" dirty="0">
                <a:solidFill>
                  <a:schemeClr val="accent4">
                    <a:lumMod val="75000"/>
                  </a:schemeClr>
                </a:solidFill>
                <a:latin typeface="Arial" panose="020B0604020202020204" pitchFamily="34" charset="0"/>
                <a:cs typeface="Arial" panose="020B0604020202020204" pitchFamily="34" charset="0"/>
              </a:rPr>
              <a:t>. 1,26 T (3%)</a:t>
            </a:r>
          </a:p>
        </p:txBody>
      </p:sp>
      <p:sp>
        <p:nvSpPr>
          <p:cNvPr id="13" name="TextBox 8"/>
          <p:cNvSpPr txBox="1"/>
          <p:nvPr/>
        </p:nvSpPr>
        <p:spPr>
          <a:xfrm>
            <a:off x="1673791" y="2041818"/>
            <a:ext cx="2979683" cy="523214"/>
          </a:xfrm>
          <a:prstGeom prst="rect">
            <a:avLst/>
          </a:prstGeom>
          <a:noFill/>
        </p:spPr>
        <p:txBody>
          <a:bodyPr wrap="square" lIns="91434" tIns="45717" rIns="91434" bIns="45717"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err="1">
                <a:solidFill>
                  <a:schemeClr val="accent2"/>
                </a:solidFill>
                <a:latin typeface="Arial" panose="020B0604020202020204" pitchFamily="34" charset="0"/>
                <a:cs typeface="Arial" panose="020B0604020202020204" pitchFamily="34" charset="0"/>
              </a:rPr>
              <a:t>Belanja</a:t>
            </a:r>
            <a:r>
              <a:rPr lang="en-US" sz="1400" b="1" dirty="0">
                <a:solidFill>
                  <a:schemeClr val="accent2"/>
                </a:solidFill>
                <a:latin typeface="Arial" panose="020B0604020202020204" pitchFamily="34" charset="0"/>
                <a:cs typeface="Arial" panose="020B0604020202020204" pitchFamily="34" charset="0"/>
              </a:rPr>
              <a:t> </a:t>
            </a:r>
            <a:r>
              <a:rPr lang="en-US" sz="1400" b="1" dirty="0" err="1">
                <a:solidFill>
                  <a:schemeClr val="accent2"/>
                </a:solidFill>
                <a:latin typeface="Arial" panose="020B0604020202020204" pitchFamily="34" charset="0"/>
                <a:cs typeface="Arial" panose="020B0604020202020204" pitchFamily="34" charset="0"/>
              </a:rPr>
              <a:t>Bantuan</a:t>
            </a:r>
            <a:r>
              <a:rPr lang="en-US" sz="1400" b="1" dirty="0">
                <a:solidFill>
                  <a:schemeClr val="accent2"/>
                </a:solidFill>
                <a:latin typeface="Arial" panose="020B0604020202020204" pitchFamily="34" charset="0"/>
                <a:cs typeface="Arial" panose="020B0604020202020204" pitchFamily="34" charset="0"/>
              </a:rPr>
              <a:t> </a:t>
            </a:r>
            <a:r>
              <a:rPr lang="en-US" sz="1400" b="1" dirty="0" err="1">
                <a:solidFill>
                  <a:schemeClr val="accent2"/>
                </a:solidFill>
                <a:latin typeface="Arial" panose="020B0604020202020204" pitchFamily="34" charset="0"/>
                <a:cs typeface="Arial" panose="020B0604020202020204" pitchFamily="34" charset="0"/>
              </a:rPr>
              <a:t>Sosial</a:t>
            </a:r>
            <a:endParaRPr lang="en-US" sz="1400" b="1" dirty="0">
              <a:solidFill>
                <a:schemeClr val="accent2"/>
              </a:solidFill>
              <a:latin typeface="Arial" panose="020B0604020202020204" pitchFamily="34" charset="0"/>
              <a:cs typeface="Arial" panose="020B0604020202020204" pitchFamily="34" charset="0"/>
            </a:endParaRPr>
          </a:p>
          <a:p>
            <a:r>
              <a:rPr lang="en-US" sz="1400" b="1" dirty="0" err="1">
                <a:solidFill>
                  <a:schemeClr val="accent2"/>
                </a:solidFill>
                <a:latin typeface="Arial" panose="020B0604020202020204" pitchFamily="34" charset="0"/>
                <a:cs typeface="Arial" panose="020B0604020202020204" pitchFamily="34" charset="0"/>
              </a:rPr>
              <a:t>Rp</a:t>
            </a:r>
            <a:r>
              <a:rPr lang="en-US" sz="1400" b="1" dirty="0">
                <a:solidFill>
                  <a:schemeClr val="accent2"/>
                </a:solidFill>
                <a:latin typeface="Arial" panose="020B0604020202020204" pitchFamily="34" charset="0"/>
                <a:cs typeface="Arial" panose="020B0604020202020204" pitchFamily="34" charset="0"/>
              </a:rPr>
              <a:t>. 8,62 T (21%)</a:t>
            </a:r>
          </a:p>
        </p:txBody>
      </p:sp>
      <p:sp>
        <p:nvSpPr>
          <p:cNvPr id="14" name="Rectangle 13"/>
          <p:cNvSpPr/>
          <p:nvPr/>
        </p:nvSpPr>
        <p:spPr>
          <a:xfrm>
            <a:off x="1673791" y="1500982"/>
            <a:ext cx="5303589" cy="369326"/>
          </a:xfrm>
          <a:prstGeom prst="rect">
            <a:avLst/>
          </a:prstGeom>
        </p:spPr>
        <p:txBody>
          <a:bodyPr wrap="square" lIns="91434" tIns="45717" rIns="91434" bIns="45717">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err="1">
                <a:latin typeface="Arial" panose="020B0604020202020204" pitchFamily="34" charset="0"/>
                <a:cs typeface="Arial" panose="020B0604020202020204" pitchFamily="34" charset="0"/>
              </a:rPr>
              <a:t>Rekapitulasi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Berdasarkan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Jenis</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Belanja</a:t>
            </a:r>
            <a:r>
              <a:rPr lang="en-US" b="1" dirty="0">
                <a:latin typeface="Arial" panose="020B0604020202020204" pitchFamily="34" charset="0"/>
                <a:cs typeface="Arial" panose="020B0604020202020204" pitchFamily="34" charset="0"/>
              </a:rPr>
              <a:t> </a:t>
            </a:r>
          </a:p>
        </p:txBody>
      </p:sp>
      <p:sp>
        <p:nvSpPr>
          <p:cNvPr id="15" name="TextBox 24"/>
          <p:cNvSpPr txBox="1"/>
          <p:nvPr/>
        </p:nvSpPr>
        <p:spPr>
          <a:xfrm>
            <a:off x="8026263" y="4783662"/>
            <a:ext cx="1864282" cy="500652"/>
          </a:xfrm>
          <a:prstGeom prst="rect">
            <a:avLst/>
          </a:prstGeom>
          <a:noFill/>
        </p:spPr>
        <p:txBody>
          <a:bodyPr wrap="square" lIns="99562" tIns="49782" rIns="99562" bIns="4978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d-ID" sz="1700" b="1" dirty="0">
                <a:solidFill>
                  <a:srgbClr val="00B0F0"/>
                </a:solidFill>
                <a:latin typeface="Arial Narrow" pitchFamily="34" charset="0"/>
              </a:rPr>
              <a:t>Rp.</a:t>
            </a:r>
            <a:r>
              <a:rPr lang="id-ID" sz="2600" b="1" dirty="0">
                <a:solidFill>
                  <a:srgbClr val="00B0F0"/>
                </a:solidFill>
                <a:latin typeface="Arial Narrow" pitchFamily="34" charset="0"/>
              </a:rPr>
              <a:t> </a:t>
            </a:r>
            <a:r>
              <a:rPr lang="en-US" sz="2600" b="1" dirty="0">
                <a:solidFill>
                  <a:srgbClr val="00B0F0"/>
                </a:solidFill>
                <a:latin typeface="Arial Narrow" pitchFamily="34" charset="0"/>
              </a:rPr>
              <a:t>35,0 </a:t>
            </a:r>
            <a:r>
              <a:rPr lang="id-ID" sz="2600" b="1" dirty="0">
                <a:solidFill>
                  <a:srgbClr val="00B0F0"/>
                </a:solidFill>
                <a:latin typeface="Arial Narrow" pitchFamily="34" charset="0"/>
              </a:rPr>
              <a:t>T</a:t>
            </a:r>
          </a:p>
        </p:txBody>
      </p:sp>
      <p:sp>
        <p:nvSpPr>
          <p:cNvPr id="16" name="TextBox 25"/>
          <p:cNvSpPr txBox="1"/>
          <p:nvPr/>
        </p:nvSpPr>
        <p:spPr>
          <a:xfrm>
            <a:off x="8225757" y="5304304"/>
            <a:ext cx="1826019" cy="1023866"/>
          </a:xfrm>
          <a:prstGeom prst="rect">
            <a:avLst/>
          </a:prstGeom>
          <a:noFill/>
        </p:spPr>
        <p:txBody>
          <a:bodyPr wrap="square" lIns="99562" tIns="49782" rIns="99562" bIns="4978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b="1" dirty="0">
                <a:solidFill>
                  <a:schemeClr val="accent1">
                    <a:lumMod val="75000"/>
                  </a:schemeClr>
                </a:solidFill>
                <a:latin typeface="Arial Narrow" pitchFamily="34" charset="0"/>
              </a:rPr>
              <a:t>Program Pembangunan </a:t>
            </a:r>
            <a:r>
              <a:rPr lang="en-US" sz="1500" b="1" dirty="0" err="1">
                <a:solidFill>
                  <a:schemeClr val="accent1">
                    <a:lumMod val="75000"/>
                  </a:schemeClr>
                </a:solidFill>
                <a:latin typeface="Arial Narrow" pitchFamily="34" charset="0"/>
              </a:rPr>
              <a:t>Pendidikan</a:t>
            </a:r>
            <a:r>
              <a:rPr lang="en-US" sz="1500" b="1" dirty="0">
                <a:solidFill>
                  <a:schemeClr val="accent1">
                    <a:lumMod val="75000"/>
                  </a:schemeClr>
                </a:solidFill>
                <a:latin typeface="Arial Narrow" pitchFamily="34" charset="0"/>
              </a:rPr>
              <a:t> </a:t>
            </a:r>
            <a:r>
              <a:rPr lang="en-US" sz="1500" b="1" dirty="0" err="1">
                <a:solidFill>
                  <a:schemeClr val="accent1">
                    <a:lumMod val="75000"/>
                  </a:schemeClr>
                </a:solidFill>
                <a:latin typeface="Arial Narrow" pitchFamily="34" charset="0"/>
              </a:rPr>
              <a:t>dan</a:t>
            </a:r>
            <a:r>
              <a:rPr lang="en-US" sz="1500" b="1" dirty="0">
                <a:solidFill>
                  <a:schemeClr val="accent1">
                    <a:lumMod val="75000"/>
                  </a:schemeClr>
                </a:solidFill>
                <a:latin typeface="Arial Narrow" pitchFamily="34" charset="0"/>
              </a:rPr>
              <a:t> </a:t>
            </a:r>
            <a:r>
              <a:rPr lang="en-US" sz="1500" b="1" dirty="0" err="1">
                <a:solidFill>
                  <a:schemeClr val="accent1">
                    <a:lumMod val="75000"/>
                  </a:schemeClr>
                </a:solidFill>
                <a:latin typeface="Arial Narrow" pitchFamily="34" charset="0"/>
              </a:rPr>
              <a:t>Kebudayaan</a:t>
            </a:r>
            <a:endParaRPr lang="en-US" sz="1500" b="1" dirty="0">
              <a:solidFill>
                <a:schemeClr val="accent1">
                  <a:lumMod val="75000"/>
                </a:schemeClr>
              </a:solidFill>
              <a:latin typeface="Arial Narrow" pitchFamily="34" charset="0"/>
            </a:endParaRPr>
          </a:p>
        </p:txBody>
      </p:sp>
      <p:sp>
        <p:nvSpPr>
          <p:cNvPr id="17" name="TextBox 16"/>
          <p:cNvSpPr txBox="1"/>
          <p:nvPr/>
        </p:nvSpPr>
        <p:spPr>
          <a:xfrm>
            <a:off x="8549639" y="1885807"/>
            <a:ext cx="1667235" cy="500652"/>
          </a:xfrm>
          <a:prstGeom prst="rect">
            <a:avLst/>
          </a:prstGeom>
          <a:noFill/>
        </p:spPr>
        <p:txBody>
          <a:bodyPr wrap="square" lIns="99562" tIns="49782" rIns="99562" bIns="4978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d-ID" sz="1700" b="1" dirty="0">
                <a:solidFill>
                  <a:srgbClr val="00B0F0"/>
                </a:solidFill>
                <a:latin typeface="Arial Narrow" pitchFamily="34" charset="0"/>
              </a:rPr>
              <a:t>Rp.</a:t>
            </a:r>
            <a:r>
              <a:rPr lang="id-ID" sz="2600" b="1" dirty="0">
                <a:solidFill>
                  <a:srgbClr val="00B0F0"/>
                </a:solidFill>
                <a:latin typeface="Arial Narrow" pitchFamily="34" charset="0"/>
              </a:rPr>
              <a:t> </a:t>
            </a:r>
            <a:r>
              <a:rPr lang="en-US" sz="2600" b="1" dirty="0">
                <a:solidFill>
                  <a:srgbClr val="00B0F0"/>
                </a:solidFill>
                <a:latin typeface="Arial Narrow" pitchFamily="34" charset="0"/>
              </a:rPr>
              <a:t>4,82 </a:t>
            </a:r>
            <a:r>
              <a:rPr lang="id-ID" sz="2600" b="1" dirty="0">
                <a:solidFill>
                  <a:srgbClr val="00B0F0"/>
                </a:solidFill>
                <a:latin typeface="Arial Narrow" pitchFamily="34" charset="0"/>
              </a:rPr>
              <a:t>T</a:t>
            </a:r>
          </a:p>
        </p:txBody>
      </p:sp>
      <p:sp>
        <p:nvSpPr>
          <p:cNvPr id="18" name="TextBox 17"/>
          <p:cNvSpPr txBox="1"/>
          <p:nvPr/>
        </p:nvSpPr>
        <p:spPr>
          <a:xfrm>
            <a:off x="7915142" y="2384138"/>
            <a:ext cx="2848681" cy="793034"/>
          </a:xfrm>
          <a:prstGeom prst="rect">
            <a:avLst/>
          </a:prstGeom>
          <a:noFill/>
        </p:spPr>
        <p:txBody>
          <a:bodyPr wrap="square" lIns="99562" tIns="49782" rIns="99562" bIns="4978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mj-lt"/>
              <a:buAutoNum type="arabicPeriod"/>
            </a:pPr>
            <a:r>
              <a:rPr lang="en-US" sz="1500" b="1" dirty="0" err="1">
                <a:solidFill>
                  <a:schemeClr val="accent1">
                    <a:lumMod val="75000"/>
                  </a:schemeClr>
                </a:solidFill>
                <a:latin typeface="Arial Narrow" pitchFamily="34" charset="0"/>
              </a:rPr>
              <a:t>Gaji</a:t>
            </a:r>
            <a:r>
              <a:rPr lang="en-US" sz="1500" b="1" dirty="0">
                <a:solidFill>
                  <a:schemeClr val="accent1">
                    <a:lumMod val="75000"/>
                  </a:schemeClr>
                </a:solidFill>
                <a:latin typeface="Arial Narrow" pitchFamily="34" charset="0"/>
              </a:rPr>
              <a:t> </a:t>
            </a:r>
            <a:r>
              <a:rPr lang="en-US" sz="1500" b="1" dirty="0" err="1">
                <a:solidFill>
                  <a:schemeClr val="accent1">
                    <a:lumMod val="75000"/>
                  </a:schemeClr>
                </a:solidFill>
                <a:latin typeface="Arial Narrow" pitchFamily="34" charset="0"/>
              </a:rPr>
              <a:t>dan</a:t>
            </a:r>
            <a:r>
              <a:rPr lang="en-US" sz="1500" b="1" dirty="0">
                <a:solidFill>
                  <a:schemeClr val="accent1">
                    <a:lumMod val="75000"/>
                  </a:schemeClr>
                </a:solidFill>
                <a:latin typeface="Arial Narrow" pitchFamily="34" charset="0"/>
              </a:rPr>
              <a:t> </a:t>
            </a:r>
            <a:r>
              <a:rPr lang="en-US" sz="1500" b="1" dirty="0" err="1">
                <a:solidFill>
                  <a:schemeClr val="accent1">
                    <a:lumMod val="75000"/>
                  </a:schemeClr>
                </a:solidFill>
                <a:latin typeface="Arial Narrow" pitchFamily="34" charset="0"/>
              </a:rPr>
              <a:t>Tunjangan</a:t>
            </a:r>
            <a:r>
              <a:rPr lang="en-US" sz="1500" b="1" dirty="0">
                <a:solidFill>
                  <a:schemeClr val="accent1">
                    <a:lumMod val="75000"/>
                  </a:schemeClr>
                </a:solidFill>
                <a:latin typeface="Arial Narrow" pitchFamily="34" charset="0"/>
              </a:rPr>
              <a:t> </a:t>
            </a:r>
            <a:r>
              <a:rPr lang="en-US" sz="1500" b="1" dirty="0" err="1">
                <a:solidFill>
                  <a:schemeClr val="accent1">
                    <a:lumMod val="75000"/>
                  </a:schemeClr>
                </a:solidFill>
                <a:latin typeface="Arial Narrow" pitchFamily="34" charset="0"/>
              </a:rPr>
              <a:t>Pegawai</a:t>
            </a:r>
            <a:endParaRPr lang="en-US" sz="1500" b="1" dirty="0">
              <a:solidFill>
                <a:schemeClr val="accent1">
                  <a:lumMod val="75000"/>
                </a:schemeClr>
              </a:solidFill>
              <a:latin typeface="Arial Narrow" pitchFamily="34" charset="0"/>
            </a:endParaRPr>
          </a:p>
          <a:p>
            <a:pPr marL="342900" indent="-342900">
              <a:buFont typeface="+mj-lt"/>
              <a:buAutoNum type="arabicPeriod"/>
            </a:pPr>
            <a:r>
              <a:rPr lang="en-US" sz="1500" b="1" dirty="0" err="1">
                <a:solidFill>
                  <a:schemeClr val="accent1">
                    <a:lumMod val="75000"/>
                  </a:schemeClr>
                </a:solidFill>
                <a:latin typeface="Arial Narrow" pitchFamily="34" charset="0"/>
              </a:rPr>
              <a:t>Operasional</a:t>
            </a:r>
            <a:r>
              <a:rPr lang="en-US" sz="1500" b="1" dirty="0">
                <a:solidFill>
                  <a:schemeClr val="accent1">
                    <a:lumMod val="75000"/>
                  </a:schemeClr>
                </a:solidFill>
                <a:latin typeface="Arial Narrow" pitchFamily="34" charset="0"/>
              </a:rPr>
              <a:t> </a:t>
            </a:r>
            <a:r>
              <a:rPr lang="en-US" sz="1500" b="1" dirty="0" err="1">
                <a:solidFill>
                  <a:schemeClr val="accent1">
                    <a:lumMod val="75000"/>
                  </a:schemeClr>
                </a:solidFill>
                <a:latin typeface="Arial Narrow" pitchFamily="34" charset="0"/>
              </a:rPr>
              <a:t>Rutin</a:t>
            </a:r>
            <a:endParaRPr lang="en-US" sz="1500" b="1" dirty="0">
              <a:solidFill>
                <a:schemeClr val="accent1">
                  <a:lumMod val="75000"/>
                </a:schemeClr>
              </a:solidFill>
              <a:latin typeface="Arial Narrow" pitchFamily="34" charset="0"/>
            </a:endParaRPr>
          </a:p>
          <a:p>
            <a:pPr marL="342900" indent="-342900">
              <a:buFont typeface="+mj-lt"/>
              <a:buAutoNum type="arabicPeriod"/>
            </a:pPr>
            <a:r>
              <a:rPr lang="en-US" sz="1500" b="1" dirty="0">
                <a:solidFill>
                  <a:schemeClr val="accent1">
                    <a:lumMod val="75000"/>
                  </a:schemeClr>
                </a:solidFill>
                <a:latin typeface="Arial Narrow" pitchFamily="34" charset="0"/>
              </a:rPr>
              <a:t>Tata </a:t>
            </a:r>
            <a:r>
              <a:rPr lang="en-US" sz="1500" b="1" dirty="0" err="1">
                <a:solidFill>
                  <a:schemeClr val="accent1">
                    <a:lumMod val="75000"/>
                  </a:schemeClr>
                </a:solidFill>
                <a:latin typeface="Arial Narrow" pitchFamily="34" charset="0"/>
              </a:rPr>
              <a:t>Kelola</a:t>
            </a:r>
            <a:r>
              <a:rPr lang="en-US" sz="1500" b="1" dirty="0">
                <a:solidFill>
                  <a:schemeClr val="accent1">
                    <a:lumMod val="75000"/>
                  </a:schemeClr>
                </a:solidFill>
                <a:latin typeface="Arial Narrow" pitchFamily="34" charset="0"/>
              </a:rPr>
              <a:t> &amp; </a:t>
            </a:r>
            <a:r>
              <a:rPr lang="en-US" sz="1500" b="1" dirty="0" err="1">
                <a:solidFill>
                  <a:schemeClr val="accent1">
                    <a:lumMod val="75000"/>
                  </a:schemeClr>
                </a:solidFill>
                <a:latin typeface="Arial Narrow" pitchFamily="34" charset="0"/>
              </a:rPr>
              <a:t>Pengawasan</a:t>
            </a:r>
            <a:endParaRPr lang="en-US" sz="1500" b="1" dirty="0">
              <a:solidFill>
                <a:schemeClr val="accent1">
                  <a:lumMod val="75000"/>
                </a:schemeClr>
              </a:solidFill>
              <a:latin typeface="Arial Narrow" pitchFamily="34" charset="0"/>
            </a:endParaRPr>
          </a:p>
        </p:txBody>
      </p:sp>
      <p:sp>
        <p:nvSpPr>
          <p:cNvPr id="19" name="TextBox 18"/>
          <p:cNvSpPr txBox="1"/>
          <p:nvPr/>
        </p:nvSpPr>
        <p:spPr>
          <a:xfrm>
            <a:off x="6340096" y="3974706"/>
            <a:ext cx="1945477" cy="369326"/>
          </a:xfrm>
          <a:prstGeom prst="rect">
            <a:avLst/>
          </a:prstGeom>
          <a:noFill/>
        </p:spPr>
        <p:txBody>
          <a:bodyPr wrap="square" lIns="91434" tIns="45717" rIns="91434" bIns="45717"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err="1">
                <a:solidFill>
                  <a:schemeClr val="accent5">
                    <a:lumMod val="75000"/>
                  </a:schemeClr>
                </a:solidFill>
              </a:rPr>
              <a:t>Rp</a:t>
            </a:r>
            <a:r>
              <a:rPr lang="en-US" b="1" dirty="0">
                <a:solidFill>
                  <a:schemeClr val="accent5">
                    <a:lumMod val="75000"/>
                  </a:schemeClr>
                </a:solidFill>
              </a:rPr>
              <a:t>. 39,82 T</a:t>
            </a:r>
          </a:p>
        </p:txBody>
      </p:sp>
      <p:sp>
        <p:nvSpPr>
          <p:cNvPr id="20" name="Rectangle 19"/>
          <p:cNvSpPr/>
          <p:nvPr/>
        </p:nvSpPr>
        <p:spPr>
          <a:xfrm>
            <a:off x="6615638" y="1485483"/>
            <a:ext cx="4685535" cy="369326"/>
          </a:xfrm>
          <a:prstGeom prst="rect">
            <a:avLst/>
          </a:prstGeom>
        </p:spPr>
        <p:txBody>
          <a:bodyPr wrap="square" lIns="91434" tIns="45717" rIns="91434" bIns="45717">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err="1">
                <a:latin typeface="Arial" panose="020B0604020202020204" pitchFamily="34" charset="0"/>
                <a:cs typeface="Arial" panose="020B0604020202020204" pitchFamily="34" charset="0"/>
              </a:rPr>
              <a:t>Pemanfaatan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Prioritas</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Nasional</a:t>
            </a:r>
            <a:r>
              <a:rPr lang="en-US" b="1" dirty="0">
                <a:latin typeface="Arial" panose="020B0604020202020204" pitchFamily="34" charset="0"/>
                <a:cs typeface="Arial" panose="020B0604020202020204" pitchFamily="34" charset="0"/>
              </a:rPr>
              <a:t> </a:t>
            </a:r>
          </a:p>
        </p:txBody>
      </p:sp>
      <p:cxnSp>
        <p:nvCxnSpPr>
          <p:cNvPr id="22" name="Elbow Connector 21"/>
          <p:cNvCxnSpPr/>
          <p:nvPr/>
        </p:nvCxnSpPr>
        <p:spPr>
          <a:xfrm flipV="1">
            <a:off x="7915141" y="2358028"/>
            <a:ext cx="2102447" cy="907535"/>
          </a:xfrm>
          <a:prstGeom prst="bentConnector3">
            <a:avLst>
              <a:gd name="adj1" fmla="val -24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a:off x="7915140" y="4560651"/>
            <a:ext cx="1125098" cy="719569"/>
          </a:xfrm>
          <a:prstGeom prst="bentConnector3">
            <a:avLst>
              <a:gd name="adj1" fmla="val -55"/>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81ECBA77-8C1D-4EA2-B3DA-3CA6ACBF5A75}" type="slidenum">
              <a:rPr lang="en-US" smtClean="0"/>
              <a:pPr/>
              <a:t>16</a:t>
            </a:fld>
            <a:endParaRPr lang="en-US" dirty="0"/>
          </a:p>
        </p:txBody>
      </p:sp>
      <p:graphicFrame>
        <p:nvGraphicFramePr>
          <p:cNvPr id="27" name="Chart 26"/>
          <p:cNvGraphicFramePr>
            <a:graphicFrameLocks/>
          </p:cNvGraphicFramePr>
          <p:nvPr>
            <p:extLst/>
          </p:nvPr>
        </p:nvGraphicFramePr>
        <p:xfrm>
          <a:off x="5026833" y="2909686"/>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5669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2"/>
          <a:stretch>
            <a:fillRect/>
          </a:stretch>
        </p:blipFill>
        <p:spPr>
          <a:xfrm rot="1687555" flipH="1" flipV="1">
            <a:off x="5489220" y="4334698"/>
            <a:ext cx="967943" cy="875757"/>
          </a:xfrm>
          <a:prstGeom prst="rect">
            <a:avLst/>
          </a:prstGeom>
        </p:spPr>
      </p:pic>
      <p:pic>
        <p:nvPicPr>
          <p:cNvPr id="36" name="Picture 35"/>
          <p:cNvPicPr>
            <a:picLocks noChangeAspect="1"/>
          </p:cNvPicPr>
          <p:nvPr/>
        </p:nvPicPr>
        <p:blipFill>
          <a:blip r:embed="rId2"/>
          <a:stretch>
            <a:fillRect/>
          </a:stretch>
        </p:blipFill>
        <p:spPr>
          <a:xfrm rot="1991281" flipV="1">
            <a:off x="2855169" y="2888048"/>
            <a:ext cx="1665671" cy="910232"/>
          </a:xfrm>
          <a:prstGeom prst="rect">
            <a:avLst/>
          </a:prstGeom>
        </p:spPr>
      </p:pic>
      <p:sp>
        <p:nvSpPr>
          <p:cNvPr id="45" name="Rectangle 44"/>
          <p:cNvSpPr/>
          <p:nvPr/>
        </p:nvSpPr>
        <p:spPr>
          <a:xfrm>
            <a:off x="64655" y="44390"/>
            <a:ext cx="12049258" cy="4820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9" name="Picture 38"/>
          <p:cNvPicPr>
            <a:picLocks noChangeAspect="1"/>
          </p:cNvPicPr>
          <p:nvPr/>
        </p:nvPicPr>
        <p:blipFill>
          <a:blip r:embed="rId2"/>
          <a:stretch>
            <a:fillRect/>
          </a:stretch>
        </p:blipFill>
        <p:spPr>
          <a:xfrm rot="2392236" flipH="1">
            <a:off x="6281284" y="3290537"/>
            <a:ext cx="989573" cy="895327"/>
          </a:xfrm>
          <a:prstGeom prst="rect">
            <a:avLst/>
          </a:prstGeom>
        </p:spPr>
      </p:pic>
      <p:sp>
        <p:nvSpPr>
          <p:cNvPr id="3" name="Slide Number Placeholder 3"/>
          <p:cNvSpPr>
            <a:spLocks noGrp="1"/>
          </p:cNvSpPr>
          <p:nvPr/>
        </p:nvSpPr>
        <p:spPr bwMode="auto">
          <a:xfrm>
            <a:off x="9580263" y="8100706"/>
            <a:ext cx="1733550"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103155" tIns="51577" rIns="103155" bIns="51577" rtlCol="0" anchor="ctr"/>
          <a:lstStyle>
            <a:defPPr>
              <a:defRPr lang="id-ID"/>
            </a:defPPr>
            <a:lvl1pPr marL="0" algn="r" defTabSz="810186" rtl="0" eaLnBrk="1" latinLnBrk="0" hangingPunct="1">
              <a:defRPr sz="1050" kern="1200">
                <a:solidFill>
                  <a:schemeClr val="tx1">
                    <a:tint val="75000"/>
                  </a:schemeClr>
                </a:solidFill>
                <a:latin typeface="+mn-lt"/>
                <a:ea typeface="+mn-ea"/>
                <a:cs typeface="+mn-cs"/>
              </a:defRPr>
            </a:lvl1pPr>
            <a:lvl2pPr marL="405092" algn="l" defTabSz="810186" rtl="0" eaLnBrk="1" latinLnBrk="0" hangingPunct="1">
              <a:defRPr sz="1595" kern="1200">
                <a:solidFill>
                  <a:schemeClr val="tx1"/>
                </a:solidFill>
                <a:latin typeface="+mn-lt"/>
                <a:ea typeface="+mn-ea"/>
                <a:cs typeface="+mn-cs"/>
              </a:defRPr>
            </a:lvl2pPr>
            <a:lvl3pPr marL="810186" algn="l" defTabSz="810186" rtl="0" eaLnBrk="1" latinLnBrk="0" hangingPunct="1">
              <a:defRPr sz="1595" kern="1200">
                <a:solidFill>
                  <a:schemeClr val="tx1"/>
                </a:solidFill>
                <a:latin typeface="+mn-lt"/>
                <a:ea typeface="+mn-ea"/>
                <a:cs typeface="+mn-cs"/>
              </a:defRPr>
            </a:lvl3pPr>
            <a:lvl4pPr marL="1215277" algn="l" defTabSz="810186" rtl="0" eaLnBrk="1" latinLnBrk="0" hangingPunct="1">
              <a:defRPr sz="1595" kern="1200">
                <a:solidFill>
                  <a:schemeClr val="tx1"/>
                </a:solidFill>
                <a:latin typeface="+mn-lt"/>
                <a:ea typeface="+mn-ea"/>
                <a:cs typeface="+mn-cs"/>
              </a:defRPr>
            </a:lvl4pPr>
            <a:lvl5pPr marL="1620369" algn="l" defTabSz="810186" rtl="0" eaLnBrk="1" latinLnBrk="0" hangingPunct="1">
              <a:defRPr sz="1595" kern="1200">
                <a:solidFill>
                  <a:schemeClr val="tx1"/>
                </a:solidFill>
                <a:latin typeface="+mn-lt"/>
                <a:ea typeface="+mn-ea"/>
                <a:cs typeface="+mn-cs"/>
              </a:defRPr>
            </a:lvl5pPr>
            <a:lvl6pPr marL="2025463" algn="l" defTabSz="810186" rtl="0" eaLnBrk="1" latinLnBrk="0" hangingPunct="1">
              <a:defRPr sz="1595" kern="1200">
                <a:solidFill>
                  <a:schemeClr val="tx1"/>
                </a:solidFill>
                <a:latin typeface="+mn-lt"/>
                <a:ea typeface="+mn-ea"/>
                <a:cs typeface="+mn-cs"/>
              </a:defRPr>
            </a:lvl6pPr>
            <a:lvl7pPr marL="2430556" algn="l" defTabSz="810186" rtl="0" eaLnBrk="1" latinLnBrk="0" hangingPunct="1">
              <a:defRPr sz="1595" kern="1200">
                <a:solidFill>
                  <a:schemeClr val="tx1"/>
                </a:solidFill>
                <a:latin typeface="+mn-lt"/>
                <a:ea typeface="+mn-ea"/>
                <a:cs typeface="+mn-cs"/>
              </a:defRPr>
            </a:lvl7pPr>
            <a:lvl8pPr marL="2835649" algn="l" defTabSz="810186" rtl="0" eaLnBrk="1" latinLnBrk="0" hangingPunct="1">
              <a:defRPr sz="1595" kern="1200">
                <a:solidFill>
                  <a:schemeClr val="tx1"/>
                </a:solidFill>
                <a:latin typeface="+mn-lt"/>
                <a:ea typeface="+mn-ea"/>
                <a:cs typeface="+mn-cs"/>
              </a:defRPr>
            </a:lvl8pPr>
            <a:lvl9pPr marL="3240741" algn="l" defTabSz="810186" rtl="0" eaLnBrk="1" latinLnBrk="0" hangingPunct="1">
              <a:defRPr sz="1595" kern="1200">
                <a:solidFill>
                  <a:schemeClr val="tx1"/>
                </a:solidFill>
                <a:latin typeface="+mn-lt"/>
                <a:ea typeface="+mn-ea"/>
                <a:cs typeface="+mn-cs"/>
              </a:defRPr>
            </a:lvl9pPr>
          </a:lstStyle>
          <a:p>
            <a:pPr marL="0" marR="0" lvl="0" indent="0" algn="r" defTabSz="810186" rtl="0" eaLnBrk="1" fontAlgn="auto" latinLnBrk="0" hangingPunct="1">
              <a:lnSpc>
                <a:spcPct val="100000"/>
              </a:lnSpc>
              <a:spcBef>
                <a:spcPts val="0"/>
              </a:spcBef>
              <a:spcAft>
                <a:spcPts val="0"/>
              </a:spcAft>
              <a:buClrTx/>
              <a:buSzTx/>
              <a:buFontTx/>
              <a:buNone/>
              <a:tabLst/>
              <a:defRPr/>
            </a:pPr>
            <a:fld id="{50AC893F-F8FF-4909-B014-B10B829F6DBC}" type="slidenum">
              <a:rPr kumimoji="0" lang="id-ID" altLang="id-ID" sz="1050" b="0" i="0" u="none" strike="noStrike" kern="1200" cap="none" spc="0" normalizeH="0" baseline="0" noProof="0" smtClean="0">
                <a:ln>
                  <a:noFill/>
                </a:ln>
                <a:solidFill>
                  <a:srgbClr val="898989"/>
                </a:solidFill>
                <a:effectLst/>
                <a:uLnTx/>
                <a:uFillTx/>
                <a:latin typeface="Calibri" pitchFamily="34" charset="0"/>
                <a:ea typeface="+mn-ea"/>
                <a:cs typeface="+mn-cs"/>
              </a:rPr>
              <a:pPr marL="0" marR="0" lvl="0" indent="0" algn="r" defTabSz="810186" rtl="0" eaLnBrk="1" fontAlgn="auto" latinLnBrk="0" hangingPunct="1">
                <a:lnSpc>
                  <a:spcPct val="100000"/>
                </a:lnSpc>
                <a:spcBef>
                  <a:spcPts val="0"/>
                </a:spcBef>
                <a:spcAft>
                  <a:spcPts val="0"/>
                </a:spcAft>
                <a:buClrTx/>
                <a:buSzTx/>
                <a:buFontTx/>
                <a:buNone/>
                <a:tabLst/>
                <a:defRPr/>
              </a:pPr>
              <a:t>17</a:t>
            </a:fld>
            <a:endParaRPr kumimoji="0" lang="id-ID" altLang="id-ID" sz="1050" b="0" i="0" u="none" strike="noStrike" kern="1200" cap="none" spc="0" normalizeH="0" baseline="0" noProof="0">
              <a:ln>
                <a:noFill/>
              </a:ln>
              <a:solidFill>
                <a:srgbClr val="898989"/>
              </a:solidFill>
              <a:effectLst/>
              <a:uLnTx/>
              <a:uFillTx/>
              <a:latin typeface="Calibri" pitchFamily="34" charset="0"/>
              <a:ea typeface="+mn-ea"/>
              <a:cs typeface="+mn-cs"/>
            </a:endParaRPr>
          </a:p>
        </p:txBody>
      </p:sp>
      <p:grpSp>
        <p:nvGrpSpPr>
          <p:cNvPr id="29" name="Group 28"/>
          <p:cNvGrpSpPr/>
          <p:nvPr/>
        </p:nvGrpSpPr>
        <p:grpSpPr>
          <a:xfrm>
            <a:off x="1274322" y="959160"/>
            <a:ext cx="3079359" cy="1444810"/>
            <a:chOff x="1613594" y="2140316"/>
            <a:chExt cx="3079359" cy="1508683"/>
          </a:xfrm>
        </p:grpSpPr>
        <p:sp>
          <p:nvSpPr>
            <p:cNvPr id="11" name="Freeform 10"/>
            <p:cNvSpPr/>
            <p:nvPr/>
          </p:nvSpPr>
          <p:spPr>
            <a:xfrm>
              <a:off x="1613594" y="2161344"/>
              <a:ext cx="3079359" cy="1487655"/>
            </a:xfrm>
            <a:custGeom>
              <a:avLst/>
              <a:gdLst>
                <a:gd name="connsiteX0" fmla="*/ 0 w 2676821"/>
                <a:gd name="connsiteY0" fmla="*/ 173397 h 1733973"/>
                <a:gd name="connsiteX1" fmla="*/ 173397 w 2676821"/>
                <a:gd name="connsiteY1" fmla="*/ 0 h 1733973"/>
                <a:gd name="connsiteX2" fmla="*/ 2503424 w 2676821"/>
                <a:gd name="connsiteY2" fmla="*/ 0 h 1733973"/>
                <a:gd name="connsiteX3" fmla="*/ 2676821 w 2676821"/>
                <a:gd name="connsiteY3" fmla="*/ 173397 h 1733973"/>
                <a:gd name="connsiteX4" fmla="*/ 2676821 w 2676821"/>
                <a:gd name="connsiteY4" fmla="*/ 1560576 h 1733973"/>
                <a:gd name="connsiteX5" fmla="*/ 2503424 w 2676821"/>
                <a:gd name="connsiteY5" fmla="*/ 1733973 h 1733973"/>
                <a:gd name="connsiteX6" fmla="*/ 173397 w 2676821"/>
                <a:gd name="connsiteY6" fmla="*/ 1733973 h 1733973"/>
                <a:gd name="connsiteX7" fmla="*/ 0 w 2676821"/>
                <a:gd name="connsiteY7" fmla="*/ 1560576 h 1733973"/>
                <a:gd name="connsiteX8" fmla="*/ 0 w 2676821"/>
                <a:gd name="connsiteY8" fmla="*/ 173397 h 17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821" h="1733973">
                  <a:moveTo>
                    <a:pt x="0" y="173397"/>
                  </a:moveTo>
                  <a:cubicBezTo>
                    <a:pt x="0" y="77632"/>
                    <a:pt x="77632" y="0"/>
                    <a:pt x="173397" y="0"/>
                  </a:cubicBezTo>
                  <a:lnTo>
                    <a:pt x="2503424" y="0"/>
                  </a:lnTo>
                  <a:cubicBezTo>
                    <a:pt x="2599189" y="0"/>
                    <a:pt x="2676821" y="77632"/>
                    <a:pt x="2676821" y="173397"/>
                  </a:cubicBezTo>
                  <a:lnTo>
                    <a:pt x="2676821" y="1560576"/>
                  </a:lnTo>
                  <a:cubicBezTo>
                    <a:pt x="2676821" y="1656341"/>
                    <a:pt x="2599189" y="1733973"/>
                    <a:pt x="2503424" y="1733973"/>
                  </a:cubicBezTo>
                  <a:lnTo>
                    <a:pt x="173397" y="1733973"/>
                  </a:lnTo>
                  <a:cubicBezTo>
                    <a:pt x="77632" y="1733973"/>
                    <a:pt x="0" y="1656341"/>
                    <a:pt x="0" y="1560576"/>
                  </a:cubicBezTo>
                  <a:lnTo>
                    <a:pt x="0" y="173397"/>
                  </a:lnTo>
                  <a:close/>
                </a:path>
              </a:pathLst>
            </a:custGeom>
            <a:ln w="3175"/>
          </p:spPr>
          <p:style>
            <a:lnRef idx="2">
              <a:schemeClr val="accent4">
                <a:hueOff val="3465231"/>
                <a:satOff val="-15989"/>
                <a:lumOff val="58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031636" tIns="228590" rIns="228590" bIns="662083" spcCol="1270"/>
            <a:lstStyle>
              <a:defPPr>
                <a:defRPr lang="id-ID"/>
              </a:defPPr>
              <a:lvl1pPr marL="0" algn="l" defTabSz="810186" rtl="0" eaLnBrk="1" latinLnBrk="0" hangingPunct="1">
                <a:defRPr sz="1595" kern="1200">
                  <a:solidFill>
                    <a:schemeClr val="dk1">
                      <a:hueOff val="0"/>
                      <a:satOff val="0"/>
                      <a:lumOff val="0"/>
                      <a:alphaOff val="0"/>
                    </a:schemeClr>
                  </a:solidFill>
                  <a:latin typeface="+mn-lt"/>
                  <a:ea typeface="+mn-ea"/>
                  <a:cs typeface="+mn-cs"/>
                </a:defRPr>
              </a:lvl1pPr>
              <a:lvl2pPr marL="405092" algn="l" defTabSz="810186" rtl="0" eaLnBrk="1" latinLnBrk="0" hangingPunct="1">
                <a:defRPr sz="1595" kern="1200">
                  <a:solidFill>
                    <a:schemeClr val="dk1">
                      <a:hueOff val="0"/>
                      <a:satOff val="0"/>
                      <a:lumOff val="0"/>
                      <a:alphaOff val="0"/>
                    </a:schemeClr>
                  </a:solidFill>
                  <a:latin typeface="+mn-lt"/>
                  <a:ea typeface="+mn-ea"/>
                  <a:cs typeface="+mn-cs"/>
                </a:defRPr>
              </a:lvl2pPr>
              <a:lvl3pPr marL="810186" algn="l" defTabSz="810186" rtl="0" eaLnBrk="1" latinLnBrk="0" hangingPunct="1">
                <a:defRPr sz="1595" kern="1200">
                  <a:solidFill>
                    <a:schemeClr val="dk1">
                      <a:hueOff val="0"/>
                      <a:satOff val="0"/>
                      <a:lumOff val="0"/>
                      <a:alphaOff val="0"/>
                    </a:schemeClr>
                  </a:solidFill>
                  <a:latin typeface="+mn-lt"/>
                  <a:ea typeface="+mn-ea"/>
                  <a:cs typeface="+mn-cs"/>
                </a:defRPr>
              </a:lvl3pPr>
              <a:lvl4pPr marL="1215277" algn="l" defTabSz="810186" rtl="0" eaLnBrk="1" latinLnBrk="0" hangingPunct="1">
                <a:defRPr sz="1595" kern="1200">
                  <a:solidFill>
                    <a:schemeClr val="dk1">
                      <a:hueOff val="0"/>
                      <a:satOff val="0"/>
                      <a:lumOff val="0"/>
                      <a:alphaOff val="0"/>
                    </a:schemeClr>
                  </a:solidFill>
                  <a:latin typeface="+mn-lt"/>
                  <a:ea typeface="+mn-ea"/>
                  <a:cs typeface="+mn-cs"/>
                </a:defRPr>
              </a:lvl4pPr>
              <a:lvl5pPr marL="1620369" algn="l" defTabSz="810186" rtl="0" eaLnBrk="1" latinLnBrk="0" hangingPunct="1">
                <a:defRPr sz="1595" kern="1200">
                  <a:solidFill>
                    <a:schemeClr val="dk1">
                      <a:hueOff val="0"/>
                      <a:satOff val="0"/>
                      <a:lumOff val="0"/>
                      <a:alphaOff val="0"/>
                    </a:schemeClr>
                  </a:solidFill>
                  <a:latin typeface="+mn-lt"/>
                  <a:ea typeface="+mn-ea"/>
                  <a:cs typeface="+mn-cs"/>
                </a:defRPr>
              </a:lvl5pPr>
              <a:lvl6pPr marL="2025463" algn="l" defTabSz="810186" rtl="0" eaLnBrk="1" latinLnBrk="0" hangingPunct="1">
                <a:defRPr sz="1595" kern="1200">
                  <a:solidFill>
                    <a:schemeClr val="dk1">
                      <a:hueOff val="0"/>
                      <a:satOff val="0"/>
                      <a:lumOff val="0"/>
                      <a:alphaOff val="0"/>
                    </a:schemeClr>
                  </a:solidFill>
                  <a:latin typeface="+mn-lt"/>
                  <a:ea typeface="+mn-ea"/>
                  <a:cs typeface="+mn-cs"/>
                </a:defRPr>
              </a:lvl6pPr>
              <a:lvl7pPr marL="2430556" algn="l" defTabSz="810186" rtl="0" eaLnBrk="1" latinLnBrk="0" hangingPunct="1">
                <a:defRPr sz="1595" kern="1200">
                  <a:solidFill>
                    <a:schemeClr val="dk1">
                      <a:hueOff val="0"/>
                      <a:satOff val="0"/>
                      <a:lumOff val="0"/>
                      <a:alphaOff val="0"/>
                    </a:schemeClr>
                  </a:solidFill>
                  <a:latin typeface="+mn-lt"/>
                  <a:ea typeface="+mn-ea"/>
                  <a:cs typeface="+mn-cs"/>
                </a:defRPr>
              </a:lvl7pPr>
              <a:lvl8pPr marL="2835649" algn="l" defTabSz="810186" rtl="0" eaLnBrk="1" latinLnBrk="0" hangingPunct="1">
                <a:defRPr sz="1595" kern="1200">
                  <a:solidFill>
                    <a:schemeClr val="dk1">
                      <a:hueOff val="0"/>
                      <a:satOff val="0"/>
                      <a:lumOff val="0"/>
                      <a:alphaOff val="0"/>
                    </a:schemeClr>
                  </a:solidFill>
                  <a:latin typeface="+mn-lt"/>
                  <a:ea typeface="+mn-ea"/>
                  <a:cs typeface="+mn-cs"/>
                </a:defRPr>
              </a:lvl8pPr>
              <a:lvl9pPr marL="3240741" algn="l" defTabSz="810186" rtl="0" eaLnBrk="1" latinLnBrk="0" hangingPunct="1">
                <a:defRPr sz="1595" kern="1200">
                  <a:solidFill>
                    <a:schemeClr val="dk1">
                      <a:hueOff val="0"/>
                      <a:satOff val="0"/>
                      <a:lumOff val="0"/>
                      <a:alphaOff val="0"/>
                    </a:schemeClr>
                  </a:solidFill>
                  <a:latin typeface="+mn-lt"/>
                  <a:ea typeface="+mn-ea"/>
                  <a:cs typeface="+mn-cs"/>
                </a:defRPr>
              </a:lvl9pPr>
            </a:lstStyle>
            <a:p>
              <a:pPr marL="285750" marR="0" lvl="1" indent="-285750" algn="l" defTabSz="1733550" rtl="0" eaLnBrk="1" fontAlgn="auto" latinLnBrk="0" hangingPunct="1">
                <a:lnSpc>
                  <a:spcPct val="90000"/>
                </a:lnSpc>
                <a:spcBef>
                  <a:spcPts val="0"/>
                </a:spcBef>
                <a:spcAft>
                  <a:spcPct val="15000"/>
                </a:spcAft>
                <a:buClrTx/>
                <a:buSzTx/>
                <a:buFontTx/>
                <a:buChar char="••"/>
                <a:tabLst/>
                <a:defRPr/>
              </a:pPr>
              <a:endParaRPr kumimoji="0" lang="en-US" sz="2400" b="0" i="0" u="none" strike="noStrike" kern="1200" cap="none" spc="0" normalizeH="0" baseline="0" noProof="0">
                <a:ln>
                  <a:noFill/>
                </a:ln>
                <a:solidFill>
                  <a:prstClr val="black">
                    <a:hueOff val="0"/>
                    <a:satOff val="0"/>
                    <a:lumOff val="0"/>
                    <a:alphaOff val="0"/>
                  </a:prstClr>
                </a:solidFill>
                <a:effectLst/>
                <a:uLnTx/>
                <a:uFillTx/>
                <a:latin typeface="Century Gothic" pitchFamily="34" charset="0"/>
                <a:ea typeface="+mn-ea"/>
                <a:cs typeface="+mn-cs"/>
              </a:endParaRPr>
            </a:p>
          </p:txBody>
        </p:sp>
        <p:sp>
          <p:nvSpPr>
            <p:cNvPr id="15" name="Rectangle 14"/>
            <p:cNvSpPr>
              <a:spLocks noChangeArrowheads="1"/>
            </p:cNvSpPr>
            <p:nvPr/>
          </p:nvSpPr>
          <p:spPr bwMode="auto">
            <a:xfrm>
              <a:off x="1613596" y="2140316"/>
              <a:ext cx="3015581" cy="1478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d-ID"/>
              </a:defPPr>
              <a:lvl1pPr marL="0" algn="l" defTabSz="810186" rtl="0" eaLnBrk="1" latinLnBrk="0" hangingPunct="1">
                <a:defRPr sz="1595" kern="1200">
                  <a:solidFill>
                    <a:schemeClr val="tx1"/>
                  </a:solidFill>
                  <a:latin typeface="+mn-lt"/>
                  <a:ea typeface="+mn-ea"/>
                  <a:cs typeface="+mn-cs"/>
                </a:defRPr>
              </a:lvl1pPr>
              <a:lvl2pPr marL="405092" algn="l" defTabSz="810186" rtl="0" eaLnBrk="1" latinLnBrk="0" hangingPunct="1">
                <a:defRPr sz="1595" kern="1200">
                  <a:solidFill>
                    <a:schemeClr val="tx1"/>
                  </a:solidFill>
                  <a:latin typeface="+mn-lt"/>
                  <a:ea typeface="+mn-ea"/>
                  <a:cs typeface="+mn-cs"/>
                </a:defRPr>
              </a:lvl2pPr>
              <a:lvl3pPr marL="810186" algn="l" defTabSz="810186" rtl="0" eaLnBrk="1" latinLnBrk="0" hangingPunct="1">
                <a:defRPr sz="1595" kern="1200">
                  <a:solidFill>
                    <a:schemeClr val="tx1"/>
                  </a:solidFill>
                  <a:latin typeface="+mn-lt"/>
                  <a:ea typeface="+mn-ea"/>
                  <a:cs typeface="+mn-cs"/>
                </a:defRPr>
              </a:lvl3pPr>
              <a:lvl4pPr marL="1215277" algn="l" defTabSz="810186" rtl="0" eaLnBrk="1" latinLnBrk="0" hangingPunct="1">
                <a:defRPr sz="1595" kern="1200">
                  <a:solidFill>
                    <a:schemeClr val="tx1"/>
                  </a:solidFill>
                  <a:latin typeface="+mn-lt"/>
                  <a:ea typeface="+mn-ea"/>
                  <a:cs typeface="+mn-cs"/>
                </a:defRPr>
              </a:lvl4pPr>
              <a:lvl5pPr marL="1620369" algn="l" defTabSz="810186" rtl="0" eaLnBrk="1" latinLnBrk="0" hangingPunct="1">
                <a:defRPr sz="1595" kern="1200">
                  <a:solidFill>
                    <a:schemeClr val="tx1"/>
                  </a:solidFill>
                  <a:latin typeface="+mn-lt"/>
                  <a:ea typeface="+mn-ea"/>
                  <a:cs typeface="+mn-cs"/>
                </a:defRPr>
              </a:lvl5pPr>
              <a:lvl6pPr marL="2025463" algn="l" defTabSz="810186" rtl="0" eaLnBrk="1" latinLnBrk="0" hangingPunct="1">
                <a:defRPr sz="1595" kern="1200">
                  <a:solidFill>
                    <a:schemeClr val="tx1"/>
                  </a:solidFill>
                  <a:latin typeface="+mn-lt"/>
                  <a:ea typeface="+mn-ea"/>
                  <a:cs typeface="+mn-cs"/>
                </a:defRPr>
              </a:lvl6pPr>
              <a:lvl7pPr marL="2430556" algn="l" defTabSz="810186" rtl="0" eaLnBrk="1" latinLnBrk="0" hangingPunct="1">
                <a:defRPr sz="1595" kern="1200">
                  <a:solidFill>
                    <a:schemeClr val="tx1"/>
                  </a:solidFill>
                  <a:latin typeface="+mn-lt"/>
                  <a:ea typeface="+mn-ea"/>
                  <a:cs typeface="+mn-cs"/>
                </a:defRPr>
              </a:lvl7pPr>
              <a:lvl8pPr marL="2835649" algn="l" defTabSz="810186" rtl="0" eaLnBrk="1" latinLnBrk="0" hangingPunct="1">
                <a:defRPr sz="1595" kern="1200">
                  <a:solidFill>
                    <a:schemeClr val="tx1"/>
                  </a:solidFill>
                  <a:latin typeface="+mn-lt"/>
                  <a:ea typeface="+mn-ea"/>
                  <a:cs typeface="+mn-cs"/>
                </a:defRPr>
              </a:lvl8pPr>
              <a:lvl9pPr marL="3240741" algn="l" defTabSz="810186" rtl="0" eaLnBrk="1" latinLnBrk="0" hangingPunct="1">
                <a:defRPr sz="1595"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entury Gothic" pitchFamily="34" charset="0"/>
                  <a:ea typeface="+mn-ea"/>
                  <a:cs typeface="Chalkboard"/>
                </a:rPr>
                <a:t>Guru </a:t>
              </a:r>
              <a:r>
                <a:rPr kumimoji="0" lang="en-US" sz="1600" b="1" i="0" u="none" strike="noStrike" kern="1200" cap="none" spc="0" normalizeH="0" baseline="0" noProof="0" dirty="0" err="1">
                  <a:ln>
                    <a:noFill/>
                  </a:ln>
                  <a:solidFill>
                    <a:srgbClr val="FF0000"/>
                  </a:solidFill>
                  <a:effectLst/>
                  <a:uLnTx/>
                  <a:uFillTx/>
                  <a:latin typeface="Century Gothic" pitchFamily="34" charset="0"/>
                  <a:ea typeface="+mn-ea"/>
                  <a:cs typeface="Chalkboard"/>
                </a:rPr>
                <a:t>Profesional</a:t>
              </a:r>
              <a:endParaRPr kumimoji="0" lang="en-US" sz="1600" b="1" i="0" u="none" strike="noStrike" kern="1200" cap="none" spc="0" normalizeH="0" baseline="0" noProof="0" dirty="0">
                <a:ln>
                  <a:noFill/>
                </a:ln>
                <a:solidFill>
                  <a:srgbClr val="FF0000"/>
                </a:solidFill>
                <a:effectLst/>
                <a:uLnTx/>
                <a:uFillTx/>
                <a:latin typeface="Century Gothic" pitchFamily="34" charset="0"/>
                <a:ea typeface="+mn-ea"/>
                <a:cs typeface="Chalkboard"/>
              </a:endParaRPr>
            </a:p>
            <a:p>
              <a:pPr marL="0" marR="0" lvl="0" indent="0" algn="r" defTabSz="91412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Guru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wajib</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memiliki</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1" i="0" u="none" strike="noStrike" kern="1200" cap="none" spc="0" normalizeH="0" baseline="0" noProof="0" dirty="0" err="1">
                  <a:ln>
                    <a:noFill/>
                  </a:ln>
                  <a:solidFill>
                    <a:srgbClr val="FF0000"/>
                  </a:solidFill>
                  <a:effectLst/>
                  <a:uLnTx/>
                  <a:uFillTx/>
                  <a:latin typeface="Arial Narrow" pitchFamily="34" charset="0"/>
                  <a:ea typeface="+mn-ea"/>
                  <a:cs typeface="+mn-cs"/>
                </a:rPr>
                <a:t>kualifikasi</a:t>
              </a:r>
              <a:r>
                <a:rPr kumimoji="0" lang="en-US" sz="1400" b="1" i="0" u="none" strike="noStrike" kern="1200" cap="none" spc="0" normalizeH="0" baseline="0" noProof="0" dirty="0">
                  <a:ln>
                    <a:noFill/>
                  </a:ln>
                  <a:solidFill>
                    <a:srgbClr val="FF0000"/>
                  </a:solidFill>
                  <a:effectLst/>
                  <a:uLnTx/>
                  <a:uFillTx/>
                  <a:latin typeface="Arial Narrow" pitchFamily="34" charset="0"/>
                  <a:ea typeface="+mn-ea"/>
                  <a:cs typeface="+mn-cs"/>
                </a:rPr>
                <a:t> </a:t>
              </a:r>
              <a:r>
                <a:rPr kumimoji="0" lang="en-US" sz="1400" b="1" i="0" u="none" strike="noStrike" kern="1200" cap="none" spc="0" normalizeH="0" baseline="0" noProof="0" dirty="0" err="1">
                  <a:ln>
                    <a:noFill/>
                  </a:ln>
                  <a:solidFill>
                    <a:srgbClr val="FF0000"/>
                  </a:solidFill>
                  <a:effectLst/>
                  <a:uLnTx/>
                  <a:uFillTx/>
                  <a:latin typeface="Arial Narrow" pitchFamily="34" charset="0"/>
                  <a:ea typeface="+mn-ea"/>
                  <a:cs typeface="+mn-cs"/>
                </a:rPr>
                <a:t>akademik</a:t>
              </a:r>
              <a:r>
                <a:rPr kumimoji="0" lang="en-US" sz="1400" b="1" i="0" u="none" strike="noStrike" kern="1200" cap="none" spc="0" normalizeH="0" baseline="0" noProof="0" dirty="0">
                  <a:ln>
                    <a:noFill/>
                  </a:ln>
                  <a:solidFill>
                    <a:srgbClr val="FF0000"/>
                  </a:solidFill>
                  <a:effectLst/>
                  <a:uLnTx/>
                  <a:uFillTx/>
                  <a:latin typeface="Arial Narrow" pitchFamily="34" charset="0"/>
                  <a:ea typeface="+mn-ea"/>
                  <a:cs typeface="+mn-cs"/>
                </a:rPr>
                <a:t>, </a:t>
              </a:r>
              <a:r>
                <a:rPr kumimoji="0" lang="en-US" sz="1400" b="1" i="0" u="none" strike="noStrike" kern="1200" cap="none" spc="0" normalizeH="0" baseline="0" noProof="0" dirty="0" err="1">
                  <a:ln>
                    <a:noFill/>
                  </a:ln>
                  <a:solidFill>
                    <a:srgbClr val="FF0000"/>
                  </a:solidFill>
                  <a:effectLst/>
                  <a:uLnTx/>
                  <a:uFillTx/>
                  <a:latin typeface="Arial Narrow" pitchFamily="34" charset="0"/>
                  <a:ea typeface="+mn-ea"/>
                  <a:cs typeface="+mn-cs"/>
                </a:rPr>
                <a:t>kompetensi</a:t>
              </a:r>
              <a:r>
                <a:rPr kumimoji="0" lang="en-US" sz="1400" b="1" i="0" u="none" strike="noStrike" kern="1200" cap="none" spc="0" normalizeH="0" baseline="0" noProof="0" dirty="0">
                  <a:ln>
                    <a:noFill/>
                  </a:ln>
                  <a:solidFill>
                    <a:srgbClr val="FF0000"/>
                  </a:solidFill>
                  <a:effectLst/>
                  <a:uLnTx/>
                  <a:uFillTx/>
                  <a:latin typeface="Arial Narrow" pitchFamily="34" charset="0"/>
                  <a:ea typeface="+mn-ea"/>
                  <a:cs typeface="+mn-cs"/>
                </a:rPr>
                <a:t>, </a:t>
              </a:r>
              <a:r>
                <a:rPr kumimoji="0" lang="en-US" sz="1400" b="1" i="0" u="none" strike="noStrike" kern="1200" cap="none" spc="0" normalizeH="0" baseline="0" noProof="0" dirty="0" err="1">
                  <a:ln>
                    <a:noFill/>
                  </a:ln>
                  <a:solidFill>
                    <a:srgbClr val="FF0000"/>
                  </a:solidFill>
                  <a:effectLst/>
                  <a:uLnTx/>
                  <a:uFillTx/>
                  <a:latin typeface="Arial Narrow" pitchFamily="34" charset="0"/>
                  <a:ea typeface="+mn-ea"/>
                  <a:cs typeface="+mn-cs"/>
                </a:rPr>
                <a:t>sertifikat</a:t>
              </a:r>
              <a:r>
                <a:rPr kumimoji="0" lang="en-US" sz="1400" b="1" i="0" u="none" strike="noStrike" kern="1200" cap="none" spc="0" normalizeH="0" baseline="0" noProof="0" dirty="0">
                  <a:ln>
                    <a:noFill/>
                  </a:ln>
                  <a:solidFill>
                    <a:srgbClr val="FF0000"/>
                  </a:solidFill>
                  <a:effectLst/>
                  <a:uLnTx/>
                  <a:uFillTx/>
                  <a:latin typeface="Arial Narrow" pitchFamily="34" charset="0"/>
                  <a:ea typeface="+mn-ea"/>
                  <a:cs typeface="+mn-cs"/>
                </a:rPr>
                <a:t> </a:t>
              </a:r>
              <a:r>
                <a:rPr kumimoji="0" lang="en-US" sz="1400" b="1" i="0" u="none" strike="noStrike" kern="1200" cap="none" spc="0" normalizeH="0" baseline="0" noProof="0" dirty="0" err="1">
                  <a:ln>
                    <a:noFill/>
                  </a:ln>
                  <a:solidFill>
                    <a:srgbClr val="FF0000"/>
                  </a:solidFill>
                  <a:effectLst/>
                  <a:uLnTx/>
                  <a:uFillTx/>
                  <a:latin typeface="Arial Narrow" pitchFamily="34" charset="0"/>
                  <a:ea typeface="+mn-ea"/>
                  <a:cs typeface="+mn-cs"/>
                </a:rPr>
                <a:t>pendidik</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sehat</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jasmani</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dan</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rohani</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serta</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memiliki</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kemampuan</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untuk</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mewujudkan</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tujuan</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pendidikan</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nasional</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p>
          </p:txBody>
        </p:sp>
      </p:grpSp>
      <p:grpSp>
        <p:nvGrpSpPr>
          <p:cNvPr id="30" name="Group 29"/>
          <p:cNvGrpSpPr/>
          <p:nvPr/>
        </p:nvGrpSpPr>
        <p:grpSpPr>
          <a:xfrm>
            <a:off x="-21256" y="2610105"/>
            <a:ext cx="2913011" cy="1569662"/>
            <a:chOff x="1712378" y="3934748"/>
            <a:chExt cx="2913011" cy="1569662"/>
          </a:xfrm>
        </p:grpSpPr>
        <p:sp>
          <p:nvSpPr>
            <p:cNvPr id="12" name="Freeform 11"/>
            <p:cNvSpPr/>
            <p:nvPr/>
          </p:nvSpPr>
          <p:spPr>
            <a:xfrm>
              <a:off x="1850212" y="3934751"/>
              <a:ext cx="2775177" cy="1569659"/>
            </a:xfrm>
            <a:custGeom>
              <a:avLst/>
              <a:gdLst>
                <a:gd name="connsiteX0" fmla="*/ 0 w 2676821"/>
                <a:gd name="connsiteY0" fmla="*/ 173397 h 1733973"/>
                <a:gd name="connsiteX1" fmla="*/ 173397 w 2676821"/>
                <a:gd name="connsiteY1" fmla="*/ 0 h 1733973"/>
                <a:gd name="connsiteX2" fmla="*/ 2503424 w 2676821"/>
                <a:gd name="connsiteY2" fmla="*/ 0 h 1733973"/>
                <a:gd name="connsiteX3" fmla="*/ 2676821 w 2676821"/>
                <a:gd name="connsiteY3" fmla="*/ 173397 h 1733973"/>
                <a:gd name="connsiteX4" fmla="*/ 2676821 w 2676821"/>
                <a:gd name="connsiteY4" fmla="*/ 1560576 h 1733973"/>
                <a:gd name="connsiteX5" fmla="*/ 2503424 w 2676821"/>
                <a:gd name="connsiteY5" fmla="*/ 1733973 h 1733973"/>
                <a:gd name="connsiteX6" fmla="*/ 173397 w 2676821"/>
                <a:gd name="connsiteY6" fmla="*/ 1733973 h 1733973"/>
                <a:gd name="connsiteX7" fmla="*/ 0 w 2676821"/>
                <a:gd name="connsiteY7" fmla="*/ 1560576 h 1733973"/>
                <a:gd name="connsiteX8" fmla="*/ 0 w 2676821"/>
                <a:gd name="connsiteY8" fmla="*/ 173397 h 17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821" h="1733973">
                  <a:moveTo>
                    <a:pt x="0" y="173397"/>
                  </a:moveTo>
                  <a:cubicBezTo>
                    <a:pt x="0" y="77632"/>
                    <a:pt x="77632" y="0"/>
                    <a:pt x="173397" y="0"/>
                  </a:cubicBezTo>
                  <a:lnTo>
                    <a:pt x="2503424" y="0"/>
                  </a:lnTo>
                  <a:cubicBezTo>
                    <a:pt x="2599189" y="0"/>
                    <a:pt x="2676821" y="77632"/>
                    <a:pt x="2676821" y="173397"/>
                  </a:cubicBezTo>
                  <a:lnTo>
                    <a:pt x="2676821" y="1560576"/>
                  </a:lnTo>
                  <a:cubicBezTo>
                    <a:pt x="2676821" y="1656341"/>
                    <a:pt x="2599189" y="1733973"/>
                    <a:pt x="2503424" y="1733973"/>
                  </a:cubicBezTo>
                  <a:lnTo>
                    <a:pt x="173397" y="1733973"/>
                  </a:lnTo>
                  <a:cubicBezTo>
                    <a:pt x="77632" y="1733973"/>
                    <a:pt x="0" y="1656341"/>
                    <a:pt x="0" y="1560576"/>
                  </a:cubicBezTo>
                  <a:lnTo>
                    <a:pt x="0" y="173397"/>
                  </a:lnTo>
                  <a:close/>
                </a:path>
              </a:pathLst>
            </a:custGeom>
            <a:ln w="3175"/>
          </p:spPr>
          <p:style>
            <a:lnRef idx="2">
              <a:schemeClr val="accent4">
                <a:hueOff val="3465231"/>
                <a:satOff val="-15989"/>
                <a:lumOff val="58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031636" tIns="228590" rIns="228590" bIns="662083" spcCol="1270"/>
            <a:lstStyle>
              <a:defPPr>
                <a:defRPr lang="id-ID"/>
              </a:defPPr>
              <a:lvl1pPr marL="0" algn="l" defTabSz="810186" rtl="0" eaLnBrk="1" latinLnBrk="0" hangingPunct="1">
                <a:defRPr sz="1595" kern="1200">
                  <a:solidFill>
                    <a:schemeClr val="dk1">
                      <a:hueOff val="0"/>
                      <a:satOff val="0"/>
                      <a:lumOff val="0"/>
                      <a:alphaOff val="0"/>
                    </a:schemeClr>
                  </a:solidFill>
                  <a:latin typeface="+mn-lt"/>
                  <a:ea typeface="+mn-ea"/>
                  <a:cs typeface="+mn-cs"/>
                </a:defRPr>
              </a:lvl1pPr>
              <a:lvl2pPr marL="405092" algn="l" defTabSz="810186" rtl="0" eaLnBrk="1" latinLnBrk="0" hangingPunct="1">
                <a:defRPr sz="1595" kern="1200">
                  <a:solidFill>
                    <a:schemeClr val="dk1">
                      <a:hueOff val="0"/>
                      <a:satOff val="0"/>
                      <a:lumOff val="0"/>
                      <a:alphaOff val="0"/>
                    </a:schemeClr>
                  </a:solidFill>
                  <a:latin typeface="+mn-lt"/>
                  <a:ea typeface="+mn-ea"/>
                  <a:cs typeface="+mn-cs"/>
                </a:defRPr>
              </a:lvl2pPr>
              <a:lvl3pPr marL="810186" algn="l" defTabSz="810186" rtl="0" eaLnBrk="1" latinLnBrk="0" hangingPunct="1">
                <a:defRPr sz="1595" kern="1200">
                  <a:solidFill>
                    <a:schemeClr val="dk1">
                      <a:hueOff val="0"/>
                      <a:satOff val="0"/>
                      <a:lumOff val="0"/>
                      <a:alphaOff val="0"/>
                    </a:schemeClr>
                  </a:solidFill>
                  <a:latin typeface="+mn-lt"/>
                  <a:ea typeface="+mn-ea"/>
                  <a:cs typeface="+mn-cs"/>
                </a:defRPr>
              </a:lvl3pPr>
              <a:lvl4pPr marL="1215277" algn="l" defTabSz="810186" rtl="0" eaLnBrk="1" latinLnBrk="0" hangingPunct="1">
                <a:defRPr sz="1595" kern="1200">
                  <a:solidFill>
                    <a:schemeClr val="dk1">
                      <a:hueOff val="0"/>
                      <a:satOff val="0"/>
                      <a:lumOff val="0"/>
                      <a:alphaOff val="0"/>
                    </a:schemeClr>
                  </a:solidFill>
                  <a:latin typeface="+mn-lt"/>
                  <a:ea typeface="+mn-ea"/>
                  <a:cs typeface="+mn-cs"/>
                </a:defRPr>
              </a:lvl4pPr>
              <a:lvl5pPr marL="1620369" algn="l" defTabSz="810186" rtl="0" eaLnBrk="1" latinLnBrk="0" hangingPunct="1">
                <a:defRPr sz="1595" kern="1200">
                  <a:solidFill>
                    <a:schemeClr val="dk1">
                      <a:hueOff val="0"/>
                      <a:satOff val="0"/>
                      <a:lumOff val="0"/>
                      <a:alphaOff val="0"/>
                    </a:schemeClr>
                  </a:solidFill>
                  <a:latin typeface="+mn-lt"/>
                  <a:ea typeface="+mn-ea"/>
                  <a:cs typeface="+mn-cs"/>
                </a:defRPr>
              </a:lvl5pPr>
              <a:lvl6pPr marL="2025463" algn="l" defTabSz="810186" rtl="0" eaLnBrk="1" latinLnBrk="0" hangingPunct="1">
                <a:defRPr sz="1595" kern="1200">
                  <a:solidFill>
                    <a:schemeClr val="dk1">
                      <a:hueOff val="0"/>
                      <a:satOff val="0"/>
                      <a:lumOff val="0"/>
                      <a:alphaOff val="0"/>
                    </a:schemeClr>
                  </a:solidFill>
                  <a:latin typeface="+mn-lt"/>
                  <a:ea typeface="+mn-ea"/>
                  <a:cs typeface="+mn-cs"/>
                </a:defRPr>
              </a:lvl6pPr>
              <a:lvl7pPr marL="2430556" algn="l" defTabSz="810186" rtl="0" eaLnBrk="1" latinLnBrk="0" hangingPunct="1">
                <a:defRPr sz="1595" kern="1200">
                  <a:solidFill>
                    <a:schemeClr val="dk1">
                      <a:hueOff val="0"/>
                      <a:satOff val="0"/>
                      <a:lumOff val="0"/>
                      <a:alphaOff val="0"/>
                    </a:schemeClr>
                  </a:solidFill>
                  <a:latin typeface="+mn-lt"/>
                  <a:ea typeface="+mn-ea"/>
                  <a:cs typeface="+mn-cs"/>
                </a:defRPr>
              </a:lvl7pPr>
              <a:lvl8pPr marL="2835649" algn="l" defTabSz="810186" rtl="0" eaLnBrk="1" latinLnBrk="0" hangingPunct="1">
                <a:defRPr sz="1595" kern="1200">
                  <a:solidFill>
                    <a:schemeClr val="dk1">
                      <a:hueOff val="0"/>
                      <a:satOff val="0"/>
                      <a:lumOff val="0"/>
                      <a:alphaOff val="0"/>
                    </a:schemeClr>
                  </a:solidFill>
                  <a:latin typeface="+mn-lt"/>
                  <a:ea typeface="+mn-ea"/>
                  <a:cs typeface="+mn-cs"/>
                </a:defRPr>
              </a:lvl8pPr>
              <a:lvl9pPr marL="3240741" algn="l" defTabSz="810186" rtl="0" eaLnBrk="1" latinLnBrk="0" hangingPunct="1">
                <a:defRPr sz="1595" kern="1200">
                  <a:solidFill>
                    <a:schemeClr val="dk1">
                      <a:hueOff val="0"/>
                      <a:satOff val="0"/>
                      <a:lumOff val="0"/>
                      <a:alphaOff val="0"/>
                    </a:schemeClr>
                  </a:solidFill>
                  <a:latin typeface="+mn-lt"/>
                  <a:ea typeface="+mn-ea"/>
                  <a:cs typeface="+mn-cs"/>
                </a:defRPr>
              </a:lvl9pPr>
            </a:lstStyle>
            <a:p>
              <a:pPr marL="285750" marR="0" lvl="1" indent="-285750" algn="l" defTabSz="1733550" rtl="0" eaLnBrk="1" fontAlgn="auto" latinLnBrk="0" hangingPunct="1">
                <a:lnSpc>
                  <a:spcPct val="90000"/>
                </a:lnSpc>
                <a:spcBef>
                  <a:spcPts val="0"/>
                </a:spcBef>
                <a:spcAft>
                  <a:spcPct val="15000"/>
                </a:spcAft>
                <a:buClrTx/>
                <a:buSzTx/>
                <a:buFontTx/>
                <a:buChar char="••"/>
                <a:tabLst/>
                <a:defRPr/>
              </a:pPr>
              <a:endParaRPr kumimoji="0" lang="en-US" sz="2400" b="0" i="0" u="none" strike="noStrike" kern="1200" cap="none" spc="0" normalizeH="0" baseline="0" noProof="0">
                <a:ln>
                  <a:noFill/>
                </a:ln>
                <a:solidFill>
                  <a:prstClr val="black">
                    <a:hueOff val="0"/>
                    <a:satOff val="0"/>
                    <a:lumOff val="0"/>
                    <a:alphaOff val="0"/>
                  </a:prstClr>
                </a:solidFill>
                <a:effectLst/>
                <a:uLnTx/>
                <a:uFillTx/>
                <a:latin typeface="Century Gothic" pitchFamily="34" charset="0"/>
                <a:ea typeface="+mn-ea"/>
                <a:cs typeface="+mn-cs"/>
              </a:endParaRPr>
            </a:p>
          </p:txBody>
        </p:sp>
        <p:sp>
          <p:nvSpPr>
            <p:cNvPr id="16" name="Rectangle 15"/>
            <p:cNvSpPr>
              <a:spLocks noChangeArrowheads="1"/>
            </p:cNvSpPr>
            <p:nvPr/>
          </p:nvSpPr>
          <p:spPr bwMode="auto">
            <a:xfrm>
              <a:off x="1712378" y="3934748"/>
              <a:ext cx="2832125"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d-ID"/>
              </a:defPPr>
              <a:lvl1pPr marL="0" algn="l" defTabSz="810186" rtl="0" eaLnBrk="1" latinLnBrk="0" hangingPunct="1">
                <a:defRPr sz="1595" kern="1200">
                  <a:solidFill>
                    <a:schemeClr val="tx1"/>
                  </a:solidFill>
                  <a:latin typeface="+mn-lt"/>
                  <a:ea typeface="+mn-ea"/>
                  <a:cs typeface="+mn-cs"/>
                </a:defRPr>
              </a:lvl1pPr>
              <a:lvl2pPr marL="405092" algn="l" defTabSz="810186" rtl="0" eaLnBrk="1" latinLnBrk="0" hangingPunct="1">
                <a:defRPr sz="1595" kern="1200">
                  <a:solidFill>
                    <a:schemeClr val="tx1"/>
                  </a:solidFill>
                  <a:latin typeface="+mn-lt"/>
                  <a:ea typeface="+mn-ea"/>
                  <a:cs typeface="+mn-cs"/>
                </a:defRPr>
              </a:lvl2pPr>
              <a:lvl3pPr marL="810186" algn="l" defTabSz="810186" rtl="0" eaLnBrk="1" latinLnBrk="0" hangingPunct="1">
                <a:defRPr sz="1595" kern="1200">
                  <a:solidFill>
                    <a:schemeClr val="tx1"/>
                  </a:solidFill>
                  <a:latin typeface="+mn-lt"/>
                  <a:ea typeface="+mn-ea"/>
                  <a:cs typeface="+mn-cs"/>
                </a:defRPr>
              </a:lvl3pPr>
              <a:lvl4pPr marL="1215277" algn="l" defTabSz="810186" rtl="0" eaLnBrk="1" latinLnBrk="0" hangingPunct="1">
                <a:defRPr sz="1595" kern="1200">
                  <a:solidFill>
                    <a:schemeClr val="tx1"/>
                  </a:solidFill>
                  <a:latin typeface="+mn-lt"/>
                  <a:ea typeface="+mn-ea"/>
                  <a:cs typeface="+mn-cs"/>
                </a:defRPr>
              </a:lvl4pPr>
              <a:lvl5pPr marL="1620369" algn="l" defTabSz="810186" rtl="0" eaLnBrk="1" latinLnBrk="0" hangingPunct="1">
                <a:defRPr sz="1595" kern="1200">
                  <a:solidFill>
                    <a:schemeClr val="tx1"/>
                  </a:solidFill>
                  <a:latin typeface="+mn-lt"/>
                  <a:ea typeface="+mn-ea"/>
                  <a:cs typeface="+mn-cs"/>
                </a:defRPr>
              </a:lvl5pPr>
              <a:lvl6pPr marL="2025463" algn="l" defTabSz="810186" rtl="0" eaLnBrk="1" latinLnBrk="0" hangingPunct="1">
                <a:defRPr sz="1595" kern="1200">
                  <a:solidFill>
                    <a:schemeClr val="tx1"/>
                  </a:solidFill>
                  <a:latin typeface="+mn-lt"/>
                  <a:ea typeface="+mn-ea"/>
                  <a:cs typeface="+mn-cs"/>
                </a:defRPr>
              </a:lvl6pPr>
              <a:lvl7pPr marL="2430556" algn="l" defTabSz="810186" rtl="0" eaLnBrk="1" latinLnBrk="0" hangingPunct="1">
                <a:defRPr sz="1595" kern="1200">
                  <a:solidFill>
                    <a:schemeClr val="tx1"/>
                  </a:solidFill>
                  <a:latin typeface="+mn-lt"/>
                  <a:ea typeface="+mn-ea"/>
                  <a:cs typeface="+mn-cs"/>
                </a:defRPr>
              </a:lvl7pPr>
              <a:lvl8pPr marL="2835649" algn="l" defTabSz="810186" rtl="0" eaLnBrk="1" latinLnBrk="0" hangingPunct="1">
                <a:defRPr sz="1595" kern="1200">
                  <a:solidFill>
                    <a:schemeClr val="tx1"/>
                  </a:solidFill>
                  <a:latin typeface="+mn-lt"/>
                  <a:ea typeface="+mn-ea"/>
                  <a:cs typeface="+mn-cs"/>
                </a:defRPr>
              </a:lvl8pPr>
              <a:lvl9pPr marL="3240741" algn="l" defTabSz="810186" rtl="0" eaLnBrk="1" latinLnBrk="0" hangingPunct="1">
                <a:defRPr sz="1595"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FF0000"/>
                  </a:solidFill>
                  <a:effectLst/>
                  <a:uLnTx/>
                  <a:uFillTx/>
                  <a:latin typeface="Century Gothic" pitchFamily="34" charset="0"/>
                  <a:ea typeface="+mn-ea"/>
                  <a:cs typeface="Chalkboard"/>
                </a:rPr>
                <a:t>Kompetensi</a:t>
              </a:r>
              <a:endParaRPr kumimoji="0" lang="en-US" sz="1600" b="1" i="0" u="none" strike="noStrike" kern="1200" cap="none" spc="0" normalizeH="0" baseline="0" noProof="0" dirty="0">
                <a:ln>
                  <a:noFill/>
                </a:ln>
                <a:solidFill>
                  <a:srgbClr val="FF0000"/>
                </a:solidFill>
                <a:effectLst/>
                <a:uLnTx/>
                <a:uFillTx/>
                <a:latin typeface="Century Gothic" pitchFamily="34" charset="0"/>
                <a:ea typeface="+mn-ea"/>
                <a:cs typeface="Chalkboard"/>
              </a:endParaRPr>
            </a:p>
            <a:p>
              <a:pPr marL="0" marR="0" lvl="0" indent="0" algn="r" defTabSz="91412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Kompetensi</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meliputi</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1" i="0" u="none" strike="noStrike" kern="1200" cap="none" spc="0" normalizeH="0" baseline="0" noProof="0" dirty="0" err="1">
                  <a:ln>
                    <a:noFill/>
                  </a:ln>
                  <a:solidFill>
                    <a:srgbClr val="00B0F0"/>
                  </a:solidFill>
                  <a:effectLst/>
                  <a:uLnTx/>
                  <a:uFillTx/>
                  <a:latin typeface="Arial Narrow" pitchFamily="34" charset="0"/>
                  <a:ea typeface="+mn-ea"/>
                  <a:cs typeface="+mn-cs"/>
                </a:rPr>
                <a:t>kompetensi</a:t>
              </a:r>
              <a:r>
                <a:rPr kumimoji="0" lang="en-US" sz="1400" b="1" i="0" u="none" strike="noStrike" kern="1200" cap="none" spc="0" normalizeH="0" baseline="0" noProof="0" dirty="0">
                  <a:ln>
                    <a:noFill/>
                  </a:ln>
                  <a:solidFill>
                    <a:srgbClr val="00B0F0"/>
                  </a:solidFill>
                  <a:effectLst/>
                  <a:uLnTx/>
                  <a:uFillTx/>
                  <a:latin typeface="Arial Narrow" pitchFamily="34" charset="0"/>
                  <a:ea typeface="+mn-ea"/>
                  <a:cs typeface="+mn-cs"/>
                </a:rPr>
                <a:t> </a:t>
              </a:r>
              <a:r>
                <a:rPr kumimoji="0" lang="en-US" sz="1400" b="1" i="0" u="none" strike="noStrike" kern="1200" cap="none" spc="0" normalizeH="0" baseline="0" noProof="0" dirty="0" err="1">
                  <a:ln>
                    <a:noFill/>
                  </a:ln>
                  <a:solidFill>
                    <a:srgbClr val="00B0F0"/>
                  </a:solidFill>
                  <a:effectLst/>
                  <a:uLnTx/>
                  <a:uFillTx/>
                  <a:latin typeface="Arial Narrow" pitchFamily="34" charset="0"/>
                  <a:ea typeface="+mn-ea"/>
                  <a:cs typeface="+mn-cs"/>
                </a:rPr>
                <a:t>pedagogik</a:t>
              </a:r>
              <a:r>
                <a:rPr kumimoji="0" lang="en-US" sz="1400" b="1" i="0" u="none" strike="noStrike" kern="1200" cap="none" spc="0" normalizeH="0" baseline="0" noProof="0" dirty="0">
                  <a:ln>
                    <a:noFill/>
                  </a:ln>
                  <a:solidFill>
                    <a:srgbClr val="00B0F0"/>
                  </a:solidFill>
                  <a:effectLst/>
                  <a:uLnTx/>
                  <a:uFillTx/>
                  <a:latin typeface="Arial Narrow" pitchFamily="34" charset="0"/>
                  <a:ea typeface="+mn-ea"/>
                  <a:cs typeface="+mn-cs"/>
                </a:rPr>
                <a:t>, </a:t>
              </a:r>
              <a:r>
                <a:rPr kumimoji="0" lang="en-US" sz="1400" b="1" i="0" u="none" strike="noStrike" kern="1200" cap="none" spc="0" normalizeH="0" baseline="0" noProof="0" dirty="0" err="1">
                  <a:ln>
                    <a:noFill/>
                  </a:ln>
                  <a:solidFill>
                    <a:srgbClr val="00B0F0"/>
                  </a:solidFill>
                  <a:effectLst/>
                  <a:uLnTx/>
                  <a:uFillTx/>
                  <a:latin typeface="Arial Narrow" pitchFamily="34" charset="0"/>
                  <a:ea typeface="+mn-ea"/>
                  <a:cs typeface="+mn-cs"/>
                </a:rPr>
                <a:t>kompetensi</a:t>
              </a:r>
              <a:r>
                <a:rPr kumimoji="0" lang="en-US" sz="1400" b="1" i="0" u="none" strike="noStrike" kern="1200" cap="none" spc="0" normalizeH="0" baseline="0" noProof="0" dirty="0">
                  <a:ln>
                    <a:noFill/>
                  </a:ln>
                  <a:solidFill>
                    <a:srgbClr val="00B0F0"/>
                  </a:solidFill>
                  <a:effectLst/>
                  <a:uLnTx/>
                  <a:uFillTx/>
                  <a:latin typeface="Arial Narrow" pitchFamily="34" charset="0"/>
                  <a:ea typeface="+mn-ea"/>
                  <a:cs typeface="+mn-cs"/>
                </a:rPr>
                <a:t> </a:t>
              </a:r>
              <a:r>
                <a:rPr kumimoji="0" lang="en-US" sz="1400" b="1" i="0" u="none" strike="noStrike" kern="1200" cap="none" spc="0" normalizeH="0" baseline="0" noProof="0" dirty="0" err="1">
                  <a:ln>
                    <a:noFill/>
                  </a:ln>
                  <a:solidFill>
                    <a:srgbClr val="00B0F0"/>
                  </a:solidFill>
                  <a:effectLst/>
                  <a:uLnTx/>
                  <a:uFillTx/>
                  <a:latin typeface="Arial Narrow" pitchFamily="34" charset="0"/>
                  <a:ea typeface="+mn-ea"/>
                  <a:cs typeface="+mn-cs"/>
                </a:rPr>
                <a:t>kepribadian</a:t>
              </a:r>
              <a:r>
                <a:rPr kumimoji="0" lang="en-US" sz="1400" b="1" i="0" u="none" strike="noStrike" kern="1200" cap="none" spc="0" normalizeH="0" baseline="0" noProof="0" dirty="0">
                  <a:ln>
                    <a:noFill/>
                  </a:ln>
                  <a:solidFill>
                    <a:srgbClr val="00B0F0"/>
                  </a:solidFill>
                  <a:effectLst/>
                  <a:uLnTx/>
                  <a:uFillTx/>
                  <a:latin typeface="Arial Narrow" pitchFamily="34" charset="0"/>
                  <a:ea typeface="+mn-ea"/>
                  <a:cs typeface="+mn-cs"/>
                </a:rPr>
                <a:t>, </a:t>
              </a:r>
              <a:r>
                <a:rPr kumimoji="0" lang="en-US" sz="1400" b="1" i="0" u="none" strike="noStrike" kern="1200" cap="none" spc="0" normalizeH="0" baseline="0" noProof="0" dirty="0" err="1">
                  <a:ln>
                    <a:noFill/>
                  </a:ln>
                  <a:solidFill>
                    <a:srgbClr val="00B0F0"/>
                  </a:solidFill>
                  <a:effectLst/>
                  <a:uLnTx/>
                  <a:uFillTx/>
                  <a:latin typeface="Arial Narrow" pitchFamily="34" charset="0"/>
                  <a:ea typeface="+mn-ea"/>
                  <a:cs typeface="+mn-cs"/>
                </a:rPr>
                <a:t>kompetensi</a:t>
              </a:r>
              <a:r>
                <a:rPr kumimoji="0" lang="en-US" sz="1400" b="1" i="0" u="none" strike="noStrike" kern="1200" cap="none" spc="0" normalizeH="0" baseline="0" noProof="0" dirty="0">
                  <a:ln>
                    <a:noFill/>
                  </a:ln>
                  <a:solidFill>
                    <a:srgbClr val="00B0F0"/>
                  </a:solidFill>
                  <a:effectLst/>
                  <a:uLnTx/>
                  <a:uFillTx/>
                  <a:latin typeface="Arial Narrow" pitchFamily="34" charset="0"/>
                  <a:ea typeface="+mn-ea"/>
                  <a:cs typeface="+mn-cs"/>
                </a:rPr>
                <a:t> </a:t>
              </a:r>
              <a:r>
                <a:rPr kumimoji="0" lang="en-US" sz="1400" b="1" i="0" u="none" strike="noStrike" kern="1200" cap="none" spc="0" normalizeH="0" baseline="0" noProof="0" dirty="0" err="1">
                  <a:ln>
                    <a:noFill/>
                  </a:ln>
                  <a:solidFill>
                    <a:srgbClr val="00B0F0"/>
                  </a:solidFill>
                  <a:effectLst/>
                  <a:uLnTx/>
                  <a:uFillTx/>
                  <a:latin typeface="Arial Narrow" pitchFamily="34" charset="0"/>
                  <a:ea typeface="+mn-ea"/>
                  <a:cs typeface="+mn-cs"/>
                </a:rPr>
                <a:t>sosial</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dan</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1" i="0" u="none" strike="noStrike" kern="1200" cap="none" spc="0" normalizeH="0" baseline="0" noProof="0" dirty="0" err="1">
                  <a:ln>
                    <a:noFill/>
                  </a:ln>
                  <a:solidFill>
                    <a:srgbClr val="00B0F0"/>
                  </a:solidFill>
                  <a:effectLst/>
                  <a:uLnTx/>
                  <a:uFillTx/>
                  <a:latin typeface="Arial Narrow" pitchFamily="34" charset="0"/>
                  <a:ea typeface="+mn-ea"/>
                  <a:cs typeface="+mn-cs"/>
                </a:rPr>
                <a:t>kompetensi</a:t>
              </a:r>
              <a:r>
                <a:rPr kumimoji="0" lang="en-US" sz="1400" b="1" i="0" u="none" strike="noStrike" kern="1200" cap="none" spc="0" normalizeH="0" baseline="0" noProof="0" dirty="0">
                  <a:ln>
                    <a:noFill/>
                  </a:ln>
                  <a:solidFill>
                    <a:srgbClr val="00B0F0"/>
                  </a:solidFill>
                  <a:effectLst/>
                  <a:uLnTx/>
                  <a:uFillTx/>
                  <a:latin typeface="Arial Narrow" pitchFamily="34" charset="0"/>
                  <a:ea typeface="+mn-ea"/>
                  <a:cs typeface="+mn-cs"/>
                </a:rPr>
                <a:t> </a:t>
              </a:r>
              <a:r>
                <a:rPr kumimoji="0" lang="en-US" sz="1400" b="1" i="0" u="none" strike="noStrike" kern="1200" cap="none" spc="0" normalizeH="0" baseline="0" noProof="0" dirty="0" err="1">
                  <a:ln>
                    <a:noFill/>
                  </a:ln>
                  <a:solidFill>
                    <a:srgbClr val="00B0F0"/>
                  </a:solidFill>
                  <a:effectLst/>
                  <a:uLnTx/>
                  <a:uFillTx/>
                  <a:latin typeface="Arial Narrow" pitchFamily="34" charset="0"/>
                  <a:ea typeface="+mn-ea"/>
                  <a:cs typeface="+mn-cs"/>
                </a:rPr>
                <a:t>profesional</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yang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diperoleh</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melalui</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pendidikan</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profesi</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p>
          </p:txBody>
        </p:sp>
      </p:grpSp>
      <p:grpSp>
        <p:nvGrpSpPr>
          <p:cNvPr id="33" name="Group 32"/>
          <p:cNvGrpSpPr/>
          <p:nvPr/>
        </p:nvGrpSpPr>
        <p:grpSpPr>
          <a:xfrm>
            <a:off x="2101751" y="4858040"/>
            <a:ext cx="3078336" cy="1149330"/>
            <a:chOff x="6333946" y="921637"/>
            <a:chExt cx="3078336" cy="1149330"/>
          </a:xfrm>
        </p:grpSpPr>
        <p:sp>
          <p:nvSpPr>
            <p:cNvPr id="10" name="Freeform 9"/>
            <p:cNvSpPr/>
            <p:nvPr/>
          </p:nvSpPr>
          <p:spPr>
            <a:xfrm>
              <a:off x="6333946" y="921637"/>
              <a:ext cx="2856925" cy="1137582"/>
            </a:xfrm>
            <a:custGeom>
              <a:avLst/>
              <a:gdLst>
                <a:gd name="connsiteX0" fmla="*/ 0 w 2676821"/>
                <a:gd name="connsiteY0" fmla="*/ 173397 h 1733973"/>
                <a:gd name="connsiteX1" fmla="*/ 173397 w 2676821"/>
                <a:gd name="connsiteY1" fmla="*/ 0 h 1733973"/>
                <a:gd name="connsiteX2" fmla="*/ 2503424 w 2676821"/>
                <a:gd name="connsiteY2" fmla="*/ 0 h 1733973"/>
                <a:gd name="connsiteX3" fmla="*/ 2676821 w 2676821"/>
                <a:gd name="connsiteY3" fmla="*/ 173397 h 1733973"/>
                <a:gd name="connsiteX4" fmla="*/ 2676821 w 2676821"/>
                <a:gd name="connsiteY4" fmla="*/ 1560576 h 1733973"/>
                <a:gd name="connsiteX5" fmla="*/ 2503424 w 2676821"/>
                <a:gd name="connsiteY5" fmla="*/ 1733973 h 1733973"/>
                <a:gd name="connsiteX6" fmla="*/ 173397 w 2676821"/>
                <a:gd name="connsiteY6" fmla="*/ 1733973 h 1733973"/>
                <a:gd name="connsiteX7" fmla="*/ 0 w 2676821"/>
                <a:gd name="connsiteY7" fmla="*/ 1560576 h 1733973"/>
                <a:gd name="connsiteX8" fmla="*/ 0 w 2676821"/>
                <a:gd name="connsiteY8" fmla="*/ 173397 h 17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821" h="1733973">
                  <a:moveTo>
                    <a:pt x="0" y="173397"/>
                  </a:moveTo>
                  <a:cubicBezTo>
                    <a:pt x="0" y="77632"/>
                    <a:pt x="77632" y="0"/>
                    <a:pt x="173397" y="0"/>
                  </a:cubicBezTo>
                  <a:lnTo>
                    <a:pt x="2503424" y="0"/>
                  </a:lnTo>
                  <a:cubicBezTo>
                    <a:pt x="2599189" y="0"/>
                    <a:pt x="2676821" y="77632"/>
                    <a:pt x="2676821" y="173397"/>
                  </a:cubicBezTo>
                  <a:lnTo>
                    <a:pt x="2676821" y="1560576"/>
                  </a:lnTo>
                  <a:cubicBezTo>
                    <a:pt x="2676821" y="1656341"/>
                    <a:pt x="2599189" y="1733973"/>
                    <a:pt x="2503424" y="1733973"/>
                  </a:cubicBezTo>
                  <a:lnTo>
                    <a:pt x="173397" y="1733973"/>
                  </a:lnTo>
                  <a:cubicBezTo>
                    <a:pt x="77632" y="1733973"/>
                    <a:pt x="0" y="1656341"/>
                    <a:pt x="0" y="1560576"/>
                  </a:cubicBezTo>
                  <a:lnTo>
                    <a:pt x="0" y="173397"/>
                  </a:lnTo>
                  <a:close/>
                </a:path>
              </a:pathLst>
            </a:custGeom>
            <a:ln w="3175"/>
          </p:spPr>
          <p:style>
            <a:lnRef idx="2">
              <a:schemeClr val="accent4">
                <a:hueOff val="3465231"/>
                <a:satOff val="-15989"/>
                <a:lumOff val="58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031636" tIns="228590" rIns="228590" bIns="662083" spcCol="1270"/>
            <a:lstStyle>
              <a:defPPr>
                <a:defRPr lang="id-ID"/>
              </a:defPPr>
              <a:lvl1pPr marL="0" algn="l" defTabSz="810186" rtl="0" eaLnBrk="1" latinLnBrk="0" hangingPunct="1">
                <a:defRPr sz="1595" kern="1200">
                  <a:solidFill>
                    <a:schemeClr val="dk1">
                      <a:hueOff val="0"/>
                      <a:satOff val="0"/>
                      <a:lumOff val="0"/>
                      <a:alphaOff val="0"/>
                    </a:schemeClr>
                  </a:solidFill>
                  <a:latin typeface="+mn-lt"/>
                  <a:ea typeface="+mn-ea"/>
                  <a:cs typeface="+mn-cs"/>
                </a:defRPr>
              </a:lvl1pPr>
              <a:lvl2pPr marL="405092" algn="l" defTabSz="810186" rtl="0" eaLnBrk="1" latinLnBrk="0" hangingPunct="1">
                <a:defRPr sz="1595" kern="1200">
                  <a:solidFill>
                    <a:schemeClr val="dk1">
                      <a:hueOff val="0"/>
                      <a:satOff val="0"/>
                      <a:lumOff val="0"/>
                      <a:alphaOff val="0"/>
                    </a:schemeClr>
                  </a:solidFill>
                  <a:latin typeface="+mn-lt"/>
                  <a:ea typeface="+mn-ea"/>
                  <a:cs typeface="+mn-cs"/>
                </a:defRPr>
              </a:lvl2pPr>
              <a:lvl3pPr marL="810186" algn="l" defTabSz="810186" rtl="0" eaLnBrk="1" latinLnBrk="0" hangingPunct="1">
                <a:defRPr sz="1595" kern="1200">
                  <a:solidFill>
                    <a:schemeClr val="dk1">
                      <a:hueOff val="0"/>
                      <a:satOff val="0"/>
                      <a:lumOff val="0"/>
                      <a:alphaOff val="0"/>
                    </a:schemeClr>
                  </a:solidFill>
                  <a:latin typeface="+mn-lt"/>
                  <a:ea typeface="+mn-ea"/>
                  <a:cs typeface="+mn-cs"/>
                </a:defRPr>
              </a:lvl3pPr>
              <a:lvl4pPr marL="1215277" algn="l" defTabSz="810186" rtl="0" eaLnBrk="1" latinLnBrk="0" hangingPunct="1">
                <a:defRPr sz="1595" kern="1200">
                  <a:solidFill>
                    <a:schemeClr val="dk1">
                      <a:hueOff val="0"/>
                      <a:satOff val="0"/>
                      <a:lumOff val="0"/>
                      <a:alphaOff val="0"/>
                    </a:schemeClr>
                  </a:solidFill>
                  <a:latin typeface="+mn-lt"/>
                  <a:ea typeface="+mn-ea"/>
                  <a:cs typeface="+mn-cs"/>
                </a:defRPr>
              </a:lvl4pPr>
              <a:lvl5pPr marL="1620369" algn="l" defTabSz="810186" rtl="0" eaLnBrk="1" latinLnBrk="0" hangingPunct="1">
                <a:defRPr sz="1595" kern="1200">
                  <a:solidFill>
                    <a:schemeClr val="dk1">
                      <a:hueOff val="0"/>
                      <a:satOff val="0"/>
                      <a:lumOff val="0"/>
                      <a:alphaOff val="0"/>
                    </a:schemeClr>
                  </a:solidFill>
                  <a:latin typeface="+mn-lt"/>
                  <a:ea typeface="+mn-ea"/>
                  <a:cs typeface="+mn-cs"/>
                </a:defRPr>
              </a:lvl5pPr>
              <a:lvl6pPr marL="2025463" algn="l" defTabSz="810186" rtl="0" eaLnBrk="1" latinLnBrk="0" hangingPunct="1">
                <a:defRPr sz="1595" kern="1200">
                  <a:solidFill>
                    <a:schemeClr val="dk1">
                      <a:hueOff val="0"/>
                      <a:satOff val="0"/>
                      <a:lumOff val="0"/>
                      <a:alphaOff val="0"/>
                    </a:schemeClr>
                  </a:solidFill>
                  <a:latin typeface="+mn-lt"/>
                  <a:ea typeface="+mn-ea"/>
                  <a:cs typeface="+mn-cs"/>
                </a:defRPr>
              </a:lvl6pPr>
              <a:lvl7pPr marL="2430556" algn="l" defTabSz="810186" rtl="0" eaLnBrk="1" latinLnBrk="0" hangingPunct="1">
                <a:defRPr sz="1595" kern="1200">
                  <a:solidFill>
                    <a:schemeClr val="dk1">
                      <a:hueOff val="0"/>
                      <a:satOff val="0"/>
                      <a:lumOff val="0"/>
                      <a:alphaOff val="0"/>
                    </a:schemeClr>
                  </a:solidFill>
                  <a:latin typeface="+mn-lt"/>
                  <a:ea typeface="+mn-ea"/>
                  <a:cs typeface="+mn-cs"/>
                </a:defRPr>
              </a:lvl7pPr>
              <a:lvl8pPr marL="2835649" algn="l" defTabSz="810186" rtl="0" eaLnBrk="1" latinLnBrk="0" hangingPunct="1">
                <a:defRPr sz="1595" kern="1200">
                  <a:solidFill>
                    <a:schemeClr val="dk1">
                      <a:hueOff val="0"/>
                      <a:satOff val="0"/>
                      <a:lumOff val="0"/>
                      <a:alphaOff val="0"/>
                    </a:schemeClr>
                  </a:solidFill>
                  <a:latin typeface="+mn-lt"/>
                  <a:ea typeface="+mn-ea"/>
                  <a:cs typeface="+mn-cs"/>
                </a:defRPr>
              </a:lvl8pPr>
              <a:lvl9pPr marL="3240741" algn="l" defTabSz="810186" rtl="0" eaLnBrk="1" latinLnBrk="0" hangingPunct="1">
                <a:defRPr sz="1595" kern="1200">
                  <a:solidFill>
                    <a:schemeClr val="dk1">
                      <a:hueOff val="0"/>
                      <a:satOff val="0"/>
                      <a:lumOff val="0"/>
                      <a:alphaOff val="0"/>
                    </a:schemeClr>
                  </a:solidFill>
                  <a:latin typeface="+mn-lt"/>
                  <a:ea typeface="+mn-ea"/>
                  <a:cs typeface="+mn-cs"/>
                </a:defRPr>
              </a:lvl9pPr>
            </a:lstStyle>
            <a:p>
              <a:pPr marL="285750" marR="0" lvl="1" indent="-285750" algn="l" defTabSz="1733550" rtl="0" eaLnBrk="1" fontAlgn="auto" latinLnBrk="0" hangingPunct="1">
                <a:lnSpc>
                  <a:spcPct val="90000"/>
                </a:lnSpc>
                <a:spcBef>
                  <a:spcPts val="0"/>
                </a:spcBef>
                <a:spcAft>
                  <a:spcPct val="15000"/>
                </a:spcAft>
                <a:buClrTx/>
                <a:buSzTx/>
                <a:buFontTx/>
                <a:buChar char="••"/>
                <a:tabLst/>
                <a:defRPr/>
              </a:pPr>
              <a:endParaRPr kumimoji="0" lang="en-US" sz="2400" b="0" i="0" u="none" strike="noStrike" kern="1200" cap="none" spc="0" normalizeH="0" baseline="0" noProof="0">
                <a:ln>
                  <a:noFill/>
                </a:ln>
                <a:solidFill>
                  <a:prstClr val="black">
                    <a:hueOff val="0"/>
                    <a:satOff val="0"/>
                    <a:lumOff val="0"/>
                    <a:alphaOff val="0"/>
                  </a:prstClr>
                </a:solidFill>
                <a:effectLst/>
                <a:uLnTx/>
                <a:uFillTx/>
                <a:latin typeface="Century Gothic" pitchFamily="34" charset="0"/>
                <a:ea typeface="+mn-ea"/>
                <a:cs typeface="+mn-cs"/>
              </a:endParaRPr>
            </a:p>
          </p:txBody>
        </p:sp>
        <p:sp>
          <p:nvSpPr>
            <p:cNvPr id="17" name="Rectangle 16"/>
            <p:cNvSpPr/>
            <p:nvPr/>
          </p:nvSpPr>
          <p:spPr>
            <a:xfrm>
              <a:off x="6402957" y="946925"/>
              <a:ext cx="3009325" cy="11240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id-ID"/>
              </a:defPPr>
              <a:lvl1pPr marL="0" algn="l" defTabSz="810186" rtl="0" eaLnBrk="1" latinLnBrk="0" hangingPunct="1">
                <a:defRPr sz="1595" kern="1200">
                  <a:solidFill>
                    <a:schemeClr val="lt1"/>
                  </a:solidFill>
                  <a:latin typeface="+mn-lt"/>
                  <a:ea typeface="+mn-ea"/>
                  <a:cs typeface="+mn-cs"/>
                </a:defRPr>
              </a:lvl1pPr>
              <a:lvl2pPr marL="405092" algn="l" defTabSz="810186" rtl="0" eaLnBrk="1" latinLnBrk="0" hangingPunct="1">
                <a:defRPr sz="1595" kern="1200">
                  <a:solidFill>
                    <a:schemeClr val="lt1"/>
                  </a:solidFill>
                  <a:latin typeface="+mn-lt"/>
                  <a:ea typeface="+mn-ea"/>
                  <a:cs typeface="+mn-cs"/>
                </a:defRPr>
              </a:lvl2pPr>
              <a:lvl3pPr marL="810186" algn="l" defTabSz="810186" rtl="0" eaLnBrk="1" latinLnBrk="0" hangingPunct="1">
                <a:defRPr sz="1595" kern="1200">
                  <a:solidFill>
                    <a:schemeClr val="lt1"/>
                  </a:solidFill>
                  <a:latin typeface="+mn-lt"/>
                  <a:ea typeface="+mn-ea"/>
                  <a:cs typeface="+mn-cs"/>
                </a:defRPr>
              </a:lvl3pPr>
              <a:lvl4pPr marL="1215277" algn="l" defTabSz="810186" rtl="0" eaLnBrk="1" latinLnBrk="0" hangingPunct="1">
                <a:defRPr sz="1595" kern="1200">
                  <a:solidFill>
                    <a:schemeClr val="lt1"/>
                  </a:solidFill>
                  <a:latin typeface="+mn-lt"/>
                  <a:ea typeface="+mn-ea"/>
                  <a:cs typeface="+mn-cs"/>
                </a:defRPr>
              </a:lvl4pPr>
              <a:lvl5pPr marL="1620369" algn="l" defTabSz="810186" rtl="0" eaLnBrk="1" latinLnBrk="0" hangingPunct="1">
                <a:defRPr sz="1595" kern="1200">
                  <a:solidFill>
                    <a:schemeClr val="lt1"/>
                  </a:solidFill>
                  <a:latin typeface="+mn-lt"/>
                  <a:ea typeface="+mn-ea"/>
                  <a:cs typeface="+mn-cs"/>
                </a:defRPr>
              </a:lvl5pPr>
              <a:lvl6pPr marL="2025463" algn="l" defTabSz="810186" rtl="0" eaLnBrk="1" latinLnBrk="0" hangingPunct="1">
                <a:defRPr sz="1595" kern="1200">
                  <a:solidFill>
                    <a:schemeClr val="lt1"/>
                  </a:solidFill>
                  <a:latin typeface="+mn-lt"/>
                  <a:ea typeface="+mn-ea"/>
                  <a:cs typeface="+mn-cs"/>
                </a:defRPr>
              </a:lvl6pPr>
              <a:lvl7pPr marL="2430556" algn="l" defTabSz="810186" rtl="0" eaLnBrk="1" latinLnBrk="0" hangingPunct="1">
                <a:defRPr sz="1595" kern="1200">
                  <a:solidFill>
                    <a:schemeClr val="lt1"/>
                  </a:solidFill>
                  <a:latin typeface="+mn-lt"/>
                  <a:ea typeface="+mn-ea"/>
                  <a:cs typeface="+mn-cs"/>
                </a:defRPr>
              </a:lvl7pPr>
              <a:lvl8pPr marL="2835649" algn="l" defTabSz="810186" rtl="0" eaLnBrk="1" latinLnBrk="0" hangingPunct="1">
                <a:defRPr sz="1595" kern="1200">
                  <a:solidFill>
                    <a:schemeClr val="lt1"/>
                  </a:solidFill>
                  <a:latin typeface="+mn-lt"/>
                  <a:ea typeface="+mn-ea"/>
                  <a:cs typeface="+mn-cs"/>
                </a:defRPr>
              </a:lvl8pPr>
              <a:lvl9pPr marL="3240741" algn="l" defTabSz="810186" rtl="0" eaLnBrk="1" latinLnBrk="0" hangingPunct="1">
                <a:defRPr sz="1595" kern="1200">
                  <a:solidFill>
                    <a:schemeClr val="lt1"/>
                  </a:solidFill>
                  <a:latin typeface="+mn-lt"/>
                  <a:ea typeface="+mn-ea"/>
                  <a:cs typeface="+mn-cs"/>
                </a:defRPr>
              </a:lvl9pPr>
            </a:lstStyle>
            <a:p>
              <a:pPr marL="0" marR="0" lvl="0" indent="0" algn="l" defTabSz="81018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FF0000"/>
                  </a:solidFill>
                  <a:effectLst/>
                  <a:uLnTx/>
                  <a:uFillTx/>
                  <a:latin typeface="Century Gothic" pitchFamily="34" charset="0"/>
                  <a:ea typeface="+mn-ea"/>
                  <a:cs typeface="Chalkboard"/>
                </a:rPr>
                <a:t>Kualifikasi</a:t>
              </a:r>
              <a:r>
                <a:rPr kumimoji="0" lang="en-US" sz="1600" b="1" i="0" u="none" strike="noStrike" kern="1200" cap="none" spc="0" normalizeH="0" baseline="0" noProof="0" dirty="0">
                  <a:ln>
                    <a:noFill/>
                  </a:ln>
                  <a:solidFill>
                    <a:srgbClr val="FF0000"/>
                  </a:solidFill>
                  <a:effectLst/>
                  <a:uLnTx/>
                  <a:uFillTx/>
                  <a:latin typeface="Century Gothic" pitchFamily="34" charset="0"/>
                  <a:ea typeface="+mn-ea"/>
                  <a:cs typeface="Chalkboard"/>
                </a:rPr>
                <a:t> </a:t>
              </a:r>
              <a:r>
                <a:rPr kumimoji="0" lang="en-US" sz="1600" b="1" i="0" u="none" strike="noStrike" kern="1200" cap="none" spc="0" normalizeH="0" baseline="0" noProof="0" dirty="0" err="1">
                  <a:ln>
                    <a:noFill/>
                  </a:ln>
                  <a:solidFill>
                    <a:srgbClr val="FF0000"/>
                  </a:solidFill>
                  <a:effectLst/>
                  <a:uLnTx/>
                  <a:uFillTx/>
                  <a:latin typeface="Century Gothic" pitchFamily="34" charset="0"/>
                  <a:ea typeface="+mn-ea"/>
                  <a:cs typeface="Chalkboard"/>
                </a:rPr>
                <a:t>Akademik</a:t>
              </a:r>
              <a:endParaRPr kumimoji="0" lang="en-US" sz="1600" b="1" i="0" u="none" strike="noStrike" kern="1200" cap="none" spc="0" normalizeH="0" baseline="0" noProof="0" dirty="0">
                <a:ln>
                  <a:noFill/>
                </a:ln>
                <a:solidFill>
                  <a:srgbClr val="FF0000"/>
                </a:solidFill>
                <a:effectLst/>
                <a:uLnTx/>
                <a:uFillTx/>
                <a:latin typeface="Century Gothic" pitchFamily="34" charset="0"/>
                <a:ea typeface="+mn-ea"/>
                <a:cs typeface="Chalkboard"/>
              </a:endParaRPr>
            </a:p>
            <a:p>
              <a:pPr marL="0" marR="0" lvl="0" indent="0" algn="l" defTabSz="81018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Kualifikasi</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akademik</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diperoleh</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melalui</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pendidikan</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tinggi</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program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sarjana</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atau</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program diploma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empat</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p>
          </p:txBody>
        </p:sp>
      </p:grpSp>
      <p:grpSp>
        <p:nvGrpSpPr>
          <p:cNvPr id="32" name="Group 31"/>
          <p:cNvGrpSpPr/>
          <p:nvPr/>
        </p:nvGrpSpPr>
        <p:grpSpPr>
          <a:xfrm>
            <a:off x="7128854" y="3531658"/>
            <a:ext cx="2717752" cy="1418407"/>
            <a:chOff x="7095477" y="2939794"/>
            <a:chExt cx="2717752" cy="1418407"/>
          </a:xfrm>
        </p:grpSpPr>
        <p:sp>
          <p:nvSpPr>
            <p:cNvPr id="13" name="Freeform 12"/>
            <p:cNvSpPr/>
            <p:nvPr/>
          </p:nvSpPr>
          <p:spPr>
            <a:xfrm>
              <a:off x="7095477" y="2939794"/>
              <a:ext cx="2713949" cy="1418407"/>
            </a:xfrm>
            <a:custGeom>
              <a:avLst/>
              <a:gdLst>
                <a:gd name="connsiteX0" fmla="*/ 0 w 2676821"/>
                <a:gd name="connsiteY0" fmla="*/ 173397 h 1733973"/>
                <a:gd name="connsiteX1" fmla="*/ 173397 w 2676821"/>
                <a:gd name="connsiteY1" fmla="*/ 0 h 1733973"/>
                <a:gd name="connsiteX2" fmla="*/ 2503424 w 2676821"/>
                <a:gd name="connsiteY2" fmla="*/ 0 h 1733973"/>
                <a:gd name="connsiteX3" fmla="*/ 2676821 w 2676821"/>
                <a:gd name="connsiteY3" fmla="*/ 173397 h 1733973"/>
                <a:gd name="connsiteX4" fmla="*/ 2676821 w 2676821"/>
                <a:gd name="connsiteY4" fmla="*/ 1560576 h 1733973"/>
                <a:gd name="connsiteX5" fmla="*/ 2503424 w 2676821"/>
                <a:gd name="connsiteY5" fmla="*/ 1733973 h 1733973"/>
                <a:gd name="connsiteX6" fmla="*/ 173397 w 2676821"/>
                <a:gd name="connsiteY6" fmla="*/ 1733973 h 1733973"/>
                <a:gd name="connsiteX7" fmla="*/ 0 w 2676821"/>
                <a:gd name="connsiteY7" fmla="*/ 1560576 h 1733973"/>
                <a:gd name="connsiteX8" fmla="*/ 0 w 2676821"/>
                <a:gd name="connsiteY8" fmla="*/ 173397 h 17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821" h="1733973">
                  <a:moveTo>
                    <a:pt x="0" y="173397"/>
                  </a:moveTo>
                  <a:cubicBezTo>
                    <a:pt x="0" y="77632"/>
                    <a:pt x="77632" y="0"/>
                    <a:pt x="173397" y="0"/>
                  </a:cubicBezTo>
                  <a:lnTo>
                    <a:pt x="2503424" y="0"/>
                  </a:lnTo>
                  <a:cubicBezTo>
                    <a:pt x="2599189" y="0"/>
                    <a:pt x="2676821" y="77632"/>
                    <a:pt x="2676821" y="173397"/>
                  </a:cubicBezTo>
                  <a:lnTo>
                    <a:pt x="2676821" y="1560576"/>
                  </a:lnTo>
                  <a:cubicBezTo>
                    <a:pt x="2676821" y="1656341"/>
                    <a:pt x="2599189" y="1733973"/>
                    <a:pt x="2503424" y="1733973"/>
                  </a:cubicBezTo>
                  <a:lnTo>
                    <a:pt x="173397" y="1733973"/>
                  </a:lnTo>
                  <a:cubicBezTo>
                    <a:pt x="77632" y="1733973"/>
                    <a:pt x="0" y="1656341"/>
                    <a:pt x="0" y="1560576"/>
                  </a:cubicBezTo>
                  <a:lnTo>
                    <a:pt x="0" y="173397"/>
                  </a:lnTo>
                  <a:close/>
                </a:path>
              </a:pathLst>
            </a:custGeom>
            <a:ln w="3175"/>
          </p:spPr>
          <p:style>
            <a:lnRef idx="2">
              <a:schemeClr val="accent4">
                <a:hueOff val="3465231"/>
                <a:satOff val="-15989"/>
                <a:lumOff val="58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031636" tIns="228590" rIns="228590" bIns="662083" spcCol="1270"/>
            <a:lstStyle>
              <a:defPPr>
                <a:defRPr lang="id-ID"/>
              </a:defPPr>
              <a:lvl1pPr marL="0" algn="l" defTabSz="810186" rtl="0" eaLnBrk="1" latinLnBrk="0" hangingPunct="1">
                <a:defRPr sz="1595" kern="1200">
                  <a:solidFill>
                    <a:schemeClr val="dk1">
                      <a:hueOff val="0"/>
                      <a:satOff val="0"/>
                      <a:lumOff val="0"/>
                      <a:alphaOff val="0"/>
                    </a:schemeClr>
                  </a:solidFill>
                  <a:latin typeface="+mn-lt"/>
                  <a:ea typeface="+mn-ea"/>
                  <a:cs typeface="+mn-cs"/>
                </a:defRPr>
              </a:lvl1pPr>
              <a:lvl2pPr marL="405092" algn="l" defTabSz="810186" rtl="0" eaLnBrk="1" latinLnBrk="0" hangingPunct="1">
                <a:defRPr sz="1595" kern="1200">
                  <a:solidFill>
                    <a:schemeClr val="dk1">
                      <a:hueOff val="0"/>
                      <a:satOff val="0"/>
                      <a:lumOff val="0"/>
                      <a:alphaOff val="0"/>
                    </a:schemeClr>
                  </a:solidFill>
                  <a:latin typeface="+mn-lt"/>
                  <a:ea typeface="+mn-ea"/>
                  <a:cs typeface="+mn-cs"/>
                </a:defRPr>
              </a:lvl2pPr>
              <a:lvl3pPr marL="810186" algn="l" defTabSz="810186" rtl="0" eaLnBrk="1" latinLnBrk="0" hangingPunct="1">
                <a:defRPr sz="1595" kern="1200">
                  <a:solidFill>
                    <a:schemeClr val="dk1">
                      <a:hueOff val="0"/>
                      <a:satOff val="0"/>
                      <a:lumOff val="0"/>
                      <a:alphaOff val="0"/>
                    </a:schemeClr>
                  </a:solidFill>
                  <a:latin typeface="+mn-lt"/>
                  <a:ea typeface="+mn-ea"/>
                  <a:cs typeface="+mn-cs"/>
                </a:defRPr>
              </a:lvl3pPr>
              <a:lvl4pPr marL="1215277" algn="l" defTabSz="810186" rtl="0" eaLnBrk="1" latinLnBrk="0" hangingPunct="1">
                <a:defRPr sz="1595" kern="1200">
                  <a:solidFill>
                    <a:schemeClr val="dk1">
                      <a:hueOff val="0"/>
                      <a:satOff val="0"/>
                      <a:lumOff val="0"/>
                      <a:alphaOff val="0"/>
                    </a:schemeClr>
                  </a:solidFill>
                  <a:latin typeface="+mn-lt"/>
                  <a:ea typeface="+mn-ea"/>
                  <a:cs typeface="+mn-cs"/>
                </a:defRPr>
              </a:lvl4pPr>
              <a:lvl5pPr marL="1620369" algn="l" defTabSz="810186" rtl="0" eaLnBrk="1" latinLnBrk="0" hangingPunct="1">
                <a:defRPr sz="1595" kern="1200">
                  <a:solidFill>
                    <a:schemeClr val="dk1">
                      <a:hueOff val="0"/>
                      <a:satOff val="0"/>
                      <a:lumOff val="0"/>
                      <a:alphaOff val="0"/>
                    </a:schemeClr>
                  </a:solidFill>
                  <a:latin typeface="+mn-lt"/>
                  <a:ea typeface="+mn-ea"/>
                  <a:cs typeface="+mn-cs"/>
                </a:defRPr>
              </a:lvl5pPr>
              <a:lvl6pPr marL="2025463" algn="l" defTabSz="810186" rtl="0" eaLnBrk="1" latinLnBrk="0" hangingPunct="1">
                <a:defRPr sz="1595" kern="1200">
                  <a:solidFill>
                    <a:schemeClr val="dk1">
                      <a:hueOff val="0"/>
                      <a:satOff val="0"/>
                      <a:lumOff val="0"/>
                      <a:alphaOff val="0"/>
                    </a:schemeClr>
                  </a:solidFill>
                  <a:latin typeface="+mn-lt"/>
                  <a:ea typeface="+mn-ea"/>
                  <a:cs typeface="+mn-cs"/>
                </a:defRPr>
              </a:lvl6pPr>
              <a:lvl7pPr marL="2430556" algn="l" defTabSz="810186" rtl="0" eaLnBrk="1" latinLnBrk="0" hangingPunct="1">
                <a:defRPr sz="1595" kern="1200">
                  <a:solidFill>
                    <a:schemeClr val="dk1">
                      <a:hueOff val="0"/>
                      <a:satOff val="0"/>
                      <a:lumOff val="0"/>
                      <a:alphaOff val="0"/>
                    </a:schemeClr>
                  </a:solidFill>
                  <a:latin typeface="+mn-lt"/>
                  <a:ea typeface="+mn-ea"/>
                  <a:cs typeface="+mn-cs"/>
                </a:defRPr>
              </a:lvl7pPr>
              <a:lvl8pPr marL="2835649" algn="l" defTabSz="810186" rtl="0" eaLnBrk="1" latinLnBrk="0" hangingPunct="1">
                <a:defRPr sz="1595" kern="1200">
                  <a:solidFill>
                    <a:schemeClr val="dk1">
                      <a:hueOff val="0"/>
                      <a:satOff val="0"/>
                      <a:lumOff val="0"/>
                      <a:alphaOff val="0"/>
                    </a:schemeClr>
                  </a:solidFill>
                  <a:latin typeface="+mn-lt"/>
                  <a:ea typeface="+mn-ea"/>
                  <a:cs typeface="+mn-cs"/>
                </a:defRPr>
              </a:lvl8pPr>
              <a:lvl9pPr marL="3240741" algn="l" defTabSz="810186" rtl="0" eaLnBrk="1" latinLnBrk="0" hangingPunct="1">
                <a:defRPr sz="1595" kern="1200">
                  <a:solidFill>
                    <a:schemeClr val="dk1">
                      <a:hueOff val="0"/>
                      <a:satOff val="0"/>
                      <a:lumOff val="0"/>
                      <a:alphaOff val="0"/>
                    </a:schemeClr>
                  </a:solidFill>
                  <a:latin typeface="+mn-lt"/>
                  <a:ea typeface="+mn-ea"/>
                  <a:cs typeface="+mn-cs"/>
                </a:defRPr>
              </a:lvl9pPr>
            </a:lstStyle>
            <a:p>
              <a:pPr marL="285750" marR="0" lvl="1" indent="-285750" algn="l" defTabSz="1733550" rtl="0" eaLnBrk="1" fontAlgn="auto" latinLnBrk="0" hangingPunct="1">
                <a:lnSpc>
                  <a:spcPct val="90000"/>
                </a:lnSpc>
                <a:spcBef>
                  <a:spcPts val="0"/>
                </a:spcBef>
                <a:spcAft>
                  <a:spcPct val="15000"/>
                </a:spcAft>
                <a:buClrTx/>
                <a:buSzTx/>
                <a:buFontTx/>
                <a:buChar char="••"/>
                <a:tabLst/>
                <a:defRPr/>
              </a:pPr>
              <a:endParaRPr kumimoji="0" lang="en-US" sz="2400" b="0" i="0" u="none" strike="noStrike" kern="1200" cap="none" spc="0" normalizeH="0" baseline="0" noProof="0">
                <a:ln>
                  <a:noFill/>
                </a:ln>
                <a:solidFill>
                  <a:prstClr val="black">
                    <a:hueOff val="0"/>
                    <a:satOff val="0"/>
                    <a:lumOff val="0"/>
                    <a:alphaOff val="0"/>
                  </a:prstClr>
                </a:solidFill>
                <a:effectLst/>
                <a:uLnTx/>
                <a:uFillTx/>
                <a:latin typeface="Century Gothic" pitchFamily="34" charset="0"/>
                <a:ea typeface="+mn-ea"/>
                <a:cs typeface="+mn-cs"/>
              </a:endParaRPr>
            </a:p>
          </p:txBody>
        </p:sp>
        <p:sp>
          <p:nvSpPr>
            <p:cNvPr id="18" name="Text Box 47"/>
            <p:cNvSpPr txBox="1">
              <a:spLocks noChangeArrowheads="1"/>
            </p:cNvSpPr>
            <p:nvPr/>
          </p:nvSpPr>
          <p:spPr bwMode="auto">
            <a:xfrm>
              <a:off x="7095477" y="3010362"/>
              <a:ext cx="2717752" cy="1200329"/>
            </a:xfrm>
            <a:prstGeom prst="rect">
              <a:avLst/>
            </a:prstGeom>
            <a:noFill/>
            <a:ln w="9525">
              <a:noFill/>
              <a:miter lim="800000"/>
              <a:headEnd/>
              <a:tailEnd/>
            </a:ln>
          </p:spPr>
          <p:txBody>
            <a:bodyPr wrap="square">
              <a:spAutoFit/>
            </a:bodyPr>
            <a:lstStyle>
              <a:defPPr>
                <a:defRPr lang="id-ID"/>
              </a:defPPr>
              <a:lvl1pPr marL="0" algn="l" defTabSz="810186" rtl="0" eaLnBrk="1" latinLnBrk="0" hangingPunct="1">
                <a:defRPr sz="1595" kern="1200">
                  <a:solidFill>
                    <a:schemeClr val="tx1"/>
                  </a:solidFill>
                  <a:latin typeface="+mn-lt"/>
                  <a:ea typeface="+mn-ea"/>
                  <a:cs typeface="+mn-cs"/>
                </a:defRPr>
              </a:lvl1pPr>
              <a:lvl2pPr marL="405092" algn="l" defTabSz="810186" rtl="0" eaLnBrk="1" latinLnBrk="0" hangingPunct="1">
                <a:defRPr sz="1595" kern="1200">
                  <a:solidFill>
                    <a:schemeClr val="tx1"/>
                  </a:solidFill>
                  <a:latin typeface="+mn-lt"/>
                  <a:ea typeface="+mn-ea"/>
                  <a:cs typeface="+mn-cs"/>
                </a:defRPr>
              </a:lvl2pPr>
              <a:lvl3pPr marL="810186" algn="l" defTabSz="810186" rtl="0" eaLnBrk="1" latinLnBrk="0" hangingPunct="1">
                <a:defRPr sz="1595" kern="1200">
                  <a:solidFill>
                    <a:schemeClr val="tx1"/>
                  </a:solidFill>
                  <a:latin typeface="+mn-lt"/>
                  <a:ea typeface="+mn-ea"/>
                  <a:cs typeface="+mn-cs"/>
                </a:defRPr>
              </a:lvl3pPr>
              <a:lvl4pPr marL="1215277" algn="l" defTabSz="810186" rtl="0" eaLnBrk="1" latinLnBrk="0" hangingPunct="1">
                <a:defRPr sz="1595" kern="1200">
                  <a:solidFill>
                    <a:schemeClr val="tx1"/>
                  </a:solidFill>
                  <a:latin typeface="+mn-lt"/>
                  <a:ea typeface="+mn-ea"/>
                  <a:cs typeface="+mn-cs"/>
                </a:defRPr>
              </a:lvl4pPr>
              <a:lvl5pPr marL="1620369" algn="l" defTabSz="810186" rtl="0" eaLnBrk="1" latinLnBrk="0" hangingPunct="1">
                <a:defRPr sz="1595" kern="1200">
                  <a:solidFill>
                    <a:schemeClr val="tx1"/>
                  </a:solidFill>
                  <a:latin typeface="+mn-lt"/>
                  <a:ea typeface="+mn-ea"/>
                  <a:cs typeface="+mn-cs"/>
                </a:defRPr>
              </a:lvl5pPr>
              <a:lvl6pPr marL="2025463" algn="l" defTabSz="810186" rtl="0" eaLnBrk="1" latinLnBrk="0" hangingPunct="1">
                <a:defRPr sz="1595" kern="1200">
                  <a:solidFill>
                    <a:schemeClr val="tx1"/>
                  </a:solidFill>
                  <a:latin typeface="+mn-lt"/>
                  <a:ea typeface="+mn-ea"/>
                  <a:cs typeface="+mn-cs"/>
                </a:defRPr>
              </a:lvl6pPr>
              <a:lvl7pPr marL="2430556" algn="l" defTabSz="810186" rtl="0" eaLnBrk="1" latinLnBrk="0" hangingPunct="1">
                <a:defRPr sz="1595" kern="1200">
                  <a:solidFill>
                    <a:schemeClr val="tx1"/>
                  </a:solidFill>
                  <a:latin typeface="+mn-lt"/>
                  <a:ea typeface="+mn-ea"/>
                  <a:cs typeface="+mn-cs"/>
                </a:defRPr>
              </a:lvl7pPr>
              <a:lvl8pPr marL="2835649" algn="l" defTabSz="810186" rtl="0" eaLnBrk="1" latinLnBrk="0" hangingPunct="1">
                <a:defRPr sz="1595" kern="1200">
                  <a:solidFill>
                    <a:schemeClr val="tx1"/>
                  </a:solidFill>
                  <a:latin typeface="+mn-lt"/>
                  <a:ea typeface="+mn-ea"/>
                  <a:cs typeface="+mn-cs"/>
                </a:defRPr>
              </a:lvl8pPr>
              <a:lvl9pPr marL="3240741" algn="l" defTabSz="810186" rtl="0" eaLnBrk="1" latinLnBrk="0" hangingPunct="1">
                <a:defRPr sz="1595"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FF0000"/>
                  </a:solidFill>
                  <a:effectLst/>
                  <a:uLnTx/>
                  <a:uFillTx/>
                  <a:latin typeface="Century Gothic" pitchFamily="34" charset="0"/>
                  <a:ea typeface="+mn-ea"/>
                  <a:cs typeface="Chalkboard"/>
                </a:rPr>
                <a:t>Hak</a:t>
              </a:r>
              <a:r>
                <a:rPr kumimoji="0" lang="en-US" sz="1600" b="1" i="0" u="none" strike="noStrike" kern="1200" cap="none" spc="0" normalizeH="0" baseline="0" noProof="0" dirty="0">
                  <a:ln>
                    <a:noFill/>
                  </a:ln>
                  <a:solidFill>
                    <a:srgbClr val="FF0000"/>
                  </a:solidFill>
                  <a:effectLst/>
                  <a:uLnTx/>
                  <a:uFillTx/>
                  <a:latin typeface="Century Gothic" pitchFamily="34" charset="0"/>
                  <a:ea typeface="+mn-ea"/>
                  <a:cs typeface="Chalkboard"/>
                </a:rPr>
                <a:t> </a:t>
              </a:r>
              <a:r>
                <a:rPr kumimoji="0" lang="en-US" sz="1600" b="1" i="0" u="none" strike="noStrike" kern="1200" cap="none" spc="0" normalizeH="0" baseline="0" noProof="0" dirty="0" err="1">
                  <a:ln>
                    <a:noFill/>
                  </a:ln>
                  <a:solidFill>
                    <a:srgbClr val="FF0000"/>
                  </a:solidFill>
                  <a:effectLst/>
                  <a:uLnTx/>
                  <a:uFillTx/>
                  <a:latin typeface="Century Gothic" pitchFamily="34" charset="0"/>
                  <a:ea typeface="+mn-ea"/>
                  <a:cs typeface="Chalkboard"/>
                </a:rPr>
                <a:t>Pemilik</a:t>
              </a:r>
              <a:r>
                <a:rPr kumimoji="0" lang="en-US" sz="1600" b="1" i="0" u="none" strike="noStrike" kern="1200" cap="none" spc="0" normalizeH="0" baseline="0" noProof="0" dirty="0">
                  <a:ln>
                    <a:noFill/>
                  </a:ln>
                  <a:solidFill>
                    <a:srgbClr val="FF0000"/>
                  </a:solidFill>
                  <a:effectLst/>
                  <a:uLnTx/>
                  <a:uFillTx/>
                  <a:latin typeface="Century Gothic" pitchFamily="34" charset="0"/>
                  <a:ea typeface="+mn-ea"/>
                  <a:cs typeface="Chalkboard"/>
                </a:rPr>
                <a:t> </a:t>
              </a:r>
              <a:r>
                <a:rPr kumimoji="0" lang="en-US" sz="1600" b="1" i="0" u="none" strike="noStrike" kern="1200" cap="none" spc="0" normalizeH="0" baseline="0" noProof="0" dirty="0" err="1">
                  <a:ln>
                    <a:noFill/>
                  </a:ln>
                  <a:solidFill>
                    <a:srgbClr val="FF0000"/>
                  </a:solidFill>
                  <a:effectLst/>
                  <a:uLnTx/>
                  <a:uFillTx/>
                  <a:latin typeface="Century Gothic" pitchFamily="34" charset="0"/>
                  <a:ea typeface="+mn-ea"/>
                  <a:cs typeface="Chalkboard"/>
                </a:rPr>
                <a:t>Sertifikat</a:t>
              </a:r>
              <a:endParaRPr kumimoji="0" lang="en-US" sz="1600" b="1" i="0" u="none" strike="noStrike" kern="1200" cap="none" spc="0" normalizeH="0" baseline="0" noProof="0" dirty="0">
                <a:ln>
                  <a:noFill/>
                </a:ln>
                <a:solidFill>
                  <a:srgbClr val="FF0000"/>
                </a:solidFill>
                <a:effectLst/>
                <a:uLnTx/>
                <a:uFillTx/>
                <a:latin typeface="Century Gothic" pitchFamily="34" charset="0"/>
                <a:ea typeface="+mn-ea"/>
                <a:cs typeface="Chalkboard"/>
              </a:endParaRPr>
            </a:p>
            <a:p>
              <a:pPr marL="0" marR="0" lvl="0" indent="0" algn="l" defTabSz="91412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Setiap</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orang yang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telah</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memperoleh</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sertifikat</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pendidik</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memiliki</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kesempatan</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yang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sama</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untuk</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diangkat</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menjadi</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guru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pada</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satuan</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pendidikan</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tertentu</a:t>
              </a:r>
              <a:endPar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endParaRPr>
            </a:p>
          </p:txBody>
        </p:sp>
      </p:grpSp>
      <p:grpSp>
        <p:nvGrpSpPr>
          <p:cNvPr id="31" name="Group 30"/>
          <p:cNvGrpSpPr/>
          <p:nvPr/>
        </p:nvGrpSpPr>
        <p:grpSpPr>
          <a:xfrm>
            <a:off x="5782928" y="5236131"/>
            <a:ext cx="3205600" cy="1448171"/>
            <a:chOff x="5248753" y="4684544"/>
            <a:chExt cx="3205600" cy="1448171"/>
          </a:xfrm>
        </p:grpSpPr>
        <p:sp>
          <p:nvSpPr>
            <p:cNvPr id="2" name="Freeform 13"/>
            <p:cNvSpPr/>
            <p:nvPr/>
          </p:nvSpPr>
          <p:spPr>
            <a:xfrm>
              <a:off x="5248753" y="4684544"/>
              <a:ext cx="3161929" cy="1448171"/>
            </a:xfrm>
            <a:custGeom>
              <a:avLst/>
              <a:gdLst>
                <a:gd name="connsiteX0" fmla="*/ 0 w 2676821"/>
                <a:gd name="connsiteY0" fmla="*/ 173397 h 1733973"/>
                <a:gd name="connsiteX1" fmla="*/ 173397 w 2676821"/>
                <a:gd name="connsiteY1" fmla="*/ 0 h 1733973"/>
                <a:gd name="connsiteX2" fmla="*/ 2503424 w 2676821"/>
                <a:gd name="connsiteY2" fmla="*/ 0 h 1733973"/>
                <a:gd name="connsiteX3" fmla="*/ 2676821 w 2676821"/>
                <a:gd name="connsiteY3" fmla="*/ 173397 h 1733973"/>
                <a:gd name="connsiteX4" fmla="*/ 2676821 w 2676821"/>
                <a:gd name="connsiteY4" fmla="*/ 1560576 h 1733973"/>
                <a:gd name="connsiteX5" fmla="*/ 2503424 w 2676821"/>
                <a:gd name="connsiteY5" fmla="*/ 1733973 h 1733973"/>
                <a:gd name="connsiteX6" fmla="*/ 173397 w 2676821"/>
                <a:gd name="connsiteY6" fmla="*/ 1733973 h 1733973"/>
                <a:gd name="connsiteX7" fmla="*/ 0 w 2676821"/>
                <a:gd name="connsiteY7" fmla="*/ 1560576 h 1733973"/>
                <a:gd name="connsiteX8" fmla="*/ 0 w 2676821"/>
                <a:gd name="connsiteY8" fmla="*/ 173397 h 17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821" h="1733973">
                  <a:moveTo>
                    <a:pt x="0" y="173397"/>
                  </a:moveTo>
                  <a:cubicBezTo>
                    <a:pt x="0" y="77632"/>
                    <a:pt x="77632" y="0"/>
                    <a:pt x="173397" y="0"/>
                  </a:cubicBezTo>
                  <a:lnTo>
                    <a:pt x="2503424" y="0"/>
                  </a:lnTo>
                  <a:cubicBezTo>
                    <a:pt x="2599189" y="0"/>
                    <a:pt x="2676821" y="77632"/>
                    <a:pt x="2676821" y="173397"/>
                  </a:cubicBezTo>
                  <a:lnTo>
                    <a:pt x="2676821" y="1560576"/>
                  </a:lnTo>
                  <a:cubicBezTo>
                    <a:pt x="2676821" y="1656341"/>
                    <a:pt x="2599189" y="1733973"/>
                    <a:pt x="2503424" y="1733973"/>
                  </a:cubicBezTo>
                  <a:lnTo>
                    <a:pt x="173397" y="1733973"/>
                  </a:lnTo>
                  <a:cubicBezTo>
                    <a:pt x="77632" y="1733973"/>
                    <a:pt x="0" y="1656341"/>
                    <a:pt x="0" y="1560576"/>
                  </a:cubicBezTo>
                  <a:lnTo>
                    <a:pt x="0" y="173397"/>
                  </a:lnTo>
                  <a:close/>
                </a:path>
              </a:pathLst>
            </a:custGeom>
            <a:ln w="3175"/>
          </p:spPr>
          <p:style>
            <a:lnRef idx="2">
              <a:schemeClr val="accent4">
                <a:hueOff val="3465231"/>
                <a:satOff val="-15989"/>
                <a:lumOff val="58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031636" tIns="228590" rIns="228590" bIns="662083" spcCol="1270"/>
            <a:lstStyle>
              <a:defPPr>
                <a:defRPr lang="id-ID"/>
              </a:defPPr>
              <a:lvl1pPr marL="0" algn="l" defTabSz="810186" rtl="0" eaLnBrk="1" latinLnBrk="0" hangingPunct="1">
                <a:defRPr sz="1595" kern="1200">
                  <a:solidFill>
                    <a:schemeClr val="dk1">
                      <a:hueOff val="0"/>
                      <a:satOff val="0"/>
                      <a:lumOff val="0"/>
                      <a:alphaOff val="0"/>
                    </a:schemeClr>
                  </a:solidFill>
                  <a:latin typeface="+mn-lt"/>
                  <a:ea typeface="+mn-ea"/>
                  <a:cs typeface="+mn-cs"/>
                </a:defRPr>
              </a:lvl1pPr>
              <a:lvl2pPr marL="405092" algn="l" defTabSz="810186" rtl="0" eaLnBrk="1" latinLnBrk="0" hangingPunct="1">
                <a:defRPr sz="1595" kern="1200">
                  <a:solidFill>
                    <a:schemeClr val="dk1">
                      <a:hueOff val="0"/>
                      <a:satOff val="0"/>
                      <a:lumOff val="0"/>
                      <a:alphaOff val="0"/>
                    </a:schemeClr>
                  </a:solidFill>
                  <a:latin typeface="+mn-lt"/>
                  <a:ea typeface="+mn-ea"/>
                  <a:cs typeface="+mn-cs"/>
                </a:defRPr>
              </a:lvl2pPr>
              <a:lvl3pPr marL="810186" algn="l" defTabSz="810186" rtl="0" eaLnBrk="1" latinLnBrk="0" hangingPunct="1">
                <a:defRPr sz="1595" kern="1200">
                  <a:solidFill>
                    <a:schemeClr val="dk1">
                      <a:hueOff val="0"/>
                      <a:satOff val="0"/>
                      <a:lumOff val="0"/>
                      <a:alphaOff val="0"/>
                    </a:schemeClr>
                  </a:solidFill>
                  <a:latin typeface="+mn-lt"/>
                  <a:ea typeface="+mn-ea"/>
                  <a:cs typeface="+mn-cs"/>
                </a:defRPr>
              </a:lvl3pPr>
              <a:lvl4pPr marL="1215277" algn="l" defTabSz="810186" rtl="0" eaLnBrk="1" latinLnBrk="0" hangingPunct="1">
                <a:defRPr sz="1595" kern="1200">
                  <a:solidFill>
                    <a:schemeClr val="dk1">
                      <a:hueOff val="0"/>
                      <a:satOff val="0"/>
                      <a:lumOff val="0"/>
                      <a:alphaOff val="0"/>
                    </a:schemeClr>
                  </a:solidFill>
                  <a:latin typeface="+mn-lt"/>
                  <a:ea typeface="+mn-ea"/>
                  <a:cs typeface="+mn-cs"/>
                </a:defRPr>
              </a:lvl4pPr>
              <a:lvl5pPr marL="1620369" algn="l" defTabSz="810186" rtl="0" eaLnBrk="1" latinLnBrk="0" hangingPunct="1">
                <a:defRPr sz="1595" kern="1200">
                  <a:solidFill>
                    <a:schemeClr val="dk1">
                      <a:hueOff val="0"/>
                      <a:satOff val="0"/>
                      <a:lumOff val="0"/>
                      <a:alphaOff val="0"/>
                    </a:schemeClr>
                  </a:solidFill>
                  <a:latin typeface="+mn-lt"/>
                  <a:ea typeface="+mn-ea"/>
                  <a:cs typeface="+mn-cs"/>
                </a:defRPr>
              </a:lvl5pPr>
              <a:lvl6pPr marL="2025463" algn="l" defTabSz="810186" rtl="0" eaLnBrk="1" latinLnBrk="0" hangingPunct="1">
                <a:defRPr sz="1595" kern="1200">
                  <a:solidFill>
                    <a:schemeClr val="dk1">
                      <a:hueOff val="0"/>
                      <a:satOff val="0"/>
                      <a:lumOff val="0"/>
                      <a:alphaOff val="0"/>
                    </a:schemeClr>
                  </a:solidFill>
                  <a:latin typeface="+mn-lt"/>
                  <a:ea typeface="+mn-ea"/>
                  <a:cs typeface="+mn-cs"/>
                </a:defRPr>
              </a:lvl6pPr>
              <a:lvl7pPr marL="2430556" algn="l" defTabSz="810186" rtl="0" eaLnBrk="1" latinLnBrk="0" hangingPunct="1">
                <a:defRPr sz="1595" kern="1200">
                  <a:solidFill>
                    <a:schemeClr val="dk1">
                      <a:hueOff val="0"/>
                      <a:satOff val="0"/>
                      <a:lumOff val="0"/>
                      <a:alphaOff val="0"/>
                    </a:schemeClr>
                  </a:solidFill>
                  <a:latin typeface="+mn-lt"/>
                  <a:ea typeface="+mn-ea"/>
                  <a:cs typeface="+mn-cs"/>
                </a:defRPr>
              </a:lvl7pPr>
              <a:lvl8pPr marL="2835649" algn="l" defTabSz="810186" rtl="0" eaLnBrk="1" latinLnBrk="0" hangingPunct="1">
                <a:defRPr sz="1595" kern="1200">
                  <a:solidFill>
                    <a:schemeClr val="dk1">
                      <a:hueOff val="0"/>
                      <a:satOff val="0"/>
                      <a:lumOff val="0"/>
                      <a:alphaOff val="0"/>
                    </a:schemeClr>
                  </a:solidFill>
                  <a:latin typeface="+mn-lt"/>
                  <a:ea typeface="+mn-ea"/>
                  <a:cs typeface="+mn-cs"/>
                </a:defRPr>
              </a:lvl8pPr>
              <a:lvl9pPr marL="3240741" algn="l" defTabSz="810186" rtl="0" eaLnBrk="1" latinLnBrk="0" hangingPunct="1">
                <a:defRPr sz="1595" kern="1200">
                  <a:solidFill>
                    <a:schemeClr val="dk1">
                      <a:hueOff val="0"/>
                      <a:satOff val="0"/>
                      <a:lumOff val="0"/>
                      <a:alphaOff val="0"/>
                    </a:schemeClr>
                  </a:solidFill>
                  <a:latin typeface="+mn-lt"/>
                  <a:ea typeface="+mn-ea"/>
                  <a:cs typeface="+mn-cs"/>
                </a:defRPr>
              </a:lvl9pPr>
            </a:lstStyle>
            <a:p>
              <a:pPr marL="285750" marR="0" lvl="1" indent="-285750" algn="l" defTabSz="1733550" rtl="0" eaLnBrk="1" fontAlgn="auto" latinLnBrk="0" hangingPunct="1">
                <a:lnSpc>
                  <a:spcPct val="90000"/>
                </a:lnSpc>
                <a:spcBef>
                  <a:spcPts val="0"/>
                </a:spcBef>
                <a:spcAft>
                  <a:spcPct val="15000"/>
                </a:spcAft>
                <a:buClrTx/>
                <a:buSzTx/>
                <a:buFontTx/>
                <a:buChar char="••"/>
                <a:tabLst/>
                <a:defRPr/>
              </a:pPr>
              <a:endParaRPr kumimoji="0" lang="en-US" sz="2400" b="0" i="0" u="none" strike="noStrike" kern="1200" cap="none" spc="0" normalizeH="0" baseline="0" noProof="0">
                <a:ln>
                  <a:noFill/>
                </a:ln>
                <a:solidFill>
                  <a:prstClr val="black">
                    <a:hueOff val="0"/>
                    <a:satOff val="0"/>
                    <a:lumOff val="0"/>
                    <a:alphaOff val="0"/>
                  </a:prstClr>
                </a:solidFill>
                <a:effectLst/>
                <a:uLnTx/>
                <a:uFillTx/>
                <a:latin typeface="Century Gothic" pitchFamily="34" charset="0"/>
                <a:ea typeface="+mn-ea"/>
                <a:cs typeface="+mn-cs"/>
              </a:endParaRPr>
            </a:p>
          </p:txBody>
        </p:sp>
        <p:sp>
          <p:nvSpPr>
            <p:cNvPr id="19" name="Rectangle 18"/>
            <p:cNvSpPr/>
            <p:nvPr/>
          </p:nvSpPr>
          <p:spPr>
            <a:xfrm>
              <a:off x="5248753" y="4684544"/>
              <a:ext cx="3205600" cy="135521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id-ID"/>
              </a:defPPr>
              <a:lvl1pPr marL="0" algn="l" defTabSz="810186" rtl="0" eaLnBrk="1" latinLnBrk="0" hangingPunct="1">
                <a:defRPr sz="1595" kern="1200">
                  <a:solidFill>
                    <a:schemeClr val="lt1"/>
                  </a:solidFill>
                  <a:latin typeface="+mn-lt"/>
                  <a:ea typeface="+mn-ea"/>
                  <a:cs typeface="+mn-cs"/>
                </a:defRPr>
              </a:lvl1pPr>
              <a:lvl2pPr marL="405092" algn="l" defTabSz="810186" rtl="0" eaLnBrk="1" latinLnBrk="0" hangingPunct="1">
                <a:defRPr sz="1595" kern="1200">
                  <a:solidFill>
                    <a:schemeClr val="lt1"/>
                  </a:solidFill>
                  <a:latin typeface="+mn-lt"/>
                  <a:ea typeface="+mn-ea"/>
                  <a:cs typeface="+mn-cs"/>
                </a:defRPr>
              </a:lvl2pPr>
              <a:lvl3pPr marL="810186" algn="l" defTabSz="810186" rtl="0" eaLnBrk="1" latinLnBrk="0" hangingPunct="1">
                <a:defRPr sz="1595" kern="1200">
                  <a:solidFill>
                    <a:schemeClr val="lt1"/>
                  </a:solidFill>
                  <a:latin typeface="+mn-lt"/>
                  <a:ea typeface="+mn-ea"/>
                  <a:cs typeface="+mn-cs"/>
                </a:defRPr>
              </a:lvl3pPr>
              <a:lvl4pPr marL="1215277" algn="l" defTabSz="810186" rtl="0" eaLnBrk="1" latinLnBrk="0" hangingPunct="1">
                <a:defRPr sz="1595" kern="1200">
                  <a:solidFill>
                    <a:schemeClr val="lt1"/>
                  </a:solidFill>
                  <a:latin typeface="+mn-lt"/>
                  <a:ea typeface="+mn-ea"/>
                  <a:cs typeface="+mn-cs"/>
                </a:defRPr>
              </a:lvl4pPr>
              <a:lvl5pPr marL="1620369" algn="l" defTabSz="810186" rtl="0" eaLnBrk="1" latinLnBrk="0" hangingPunct="1">
                <a:defRPr sz="1595" kern="1200">
                  <a:solidFill>
                    <a:schemeClr val="lt1"/>
                  </a:solidFill>
                  <a:latin typeface="+mn-lt"/>
                  <a:ea typeface="+mn-ea"/>
                  <a:cs typeface="+mn-cs"/>
                </a:defRPr>
              </a:lvl5pPr>
              <a:lvl6pPr marL="2025463" algn="l" defTabSz="810186" rtl="0" eaLnBrk="1" latinLnBrk="0" hangingPunct="1">
                <a:defRPr sz="1595" kern="1200">
                  <a:solidFill>
                    <a:schemeClr val="lt1"/>
                  </a:solidFill>
                  <a:latin typeface="+mn-lt"/>
                  <a:ea typeface="+mn-ea"/>
                  <a:cs typeface="+mn-cs"/>
                </a:defRPr>
              </a:lvl6pPr>
              <a:lvl7pPr marL="2430556" algn="l" defTabSz="810186" rtl="0" eaLnBrk="1" latinLnBrk="0" hangingPunct="1">
                <a:defRPr sz="1595" kern="1200">
                  <a:solidFill>
                    <a:schemeClr val="lt1"/>
                  </a:solidFill>
                  <a:latin typeface="+mn-lt"/>
                  <a:ea typeface="+mn-ea"/>
                  <a:cs typeface="+mn-cs"/>
                </a:defRPr>
              </a:lvl7pPr>
              <a:lvl8pPr marL="2835649" algn="l" defTabSz="810186" rtl="0" eaLnBrk="1" latinLnBrk="0" hangingPunct="1">
                <a:defRPr sz="1595" kern="1200">
                  <a:solidFill>
                    <a:schemeClr val="lt1"/>
                  </a:solidFill>
                  <a:latin typeface="+mn-lt"/>
                  <a:ea typeface="+mn-ea"/>
                  <a:cs typeface="+mn-cs"/>
                </a:defRPr>
              </a:lvl8pPr>
              <a:lvl9pPr marL="3240741" algn="l" defTabSz="810186" rtl="0" eaLnBrk="1" latinLnBrk="0" hangingPunct="1">
                <a:defRPr sz="1595" kern="1200">
                  <a:solidFill>
                    <a:schemeClr val="lt1"/>
                  </a:solidFill>
                  <a:latin typeface="+mn-lt"/>
                  <a:ea typeface="+mn-ea"/>
                  <a:cs typeface="+mn-cs"/>
                </a:defRPr>
              </a:lvl9pPr>
            </a:lstStyle>
            <a:p>
              <a:pPr marL="0" marR="0" lvl="0" indent="0" algn="l" defTabSz="81018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FF0000"/>
                  </a:solidFill>
                  <a:effectLst/>
                  <a:uLnTx/>
                  <a:uFillTx/>
                  <a:latin typeface="Century Gothic" pitchFamily="34" charset="0"/>
                  <a:ea typeface="+mn-ea"/>
                  <a:cs typeface="Chalkboard"/>
                </a:rPr>
                <a:t>Pendidikan</a:t>
              </a:r>
              <a:r>
                <a:rPr kumimoji="0" lang="en-US" sz="1600" b="1" i="0" u="none" strike="noStrike" kern="1200" cap="none" spc="0" normalizeH="0" baseline="0" noProof="0" dirty="0">
                  <a:ln>
                    <a:noFill/>
                  </a:ln>
                  <a:solidFill>
                    <a:srgbClr val="FF0000"/>
                  </a:solidFill>
                  <a:effectLst/>
                  <a:uLnTx/>
                  <a:uFillTx/>
                  <a:latin typeface="Century Gothic" pitchFamily="34" charset="0"/>
                  <a:ea typeface="+mn-ea"/>
                  <a:cs typeface="Chalkboard"/>
                </a:rPr>
                <a:t> </a:t>
              </a:r>
              <a:r>
                <a:rPr kumimoji="0" lang="en-US" sz="1600" b="1" i="0" u="none" strike="noStrike" kern="1200" cap="none" spc="0" normalizeH="0" baseline="0" noProof="0" dirty="0" err="1">
                  <a:ln>
                    <a:noFill/>
                  </a:ln>
                  <a:solidFill>
                    <a:srgbClr val="FF0000"/>
                  </a:solidFill>
                  <a:effectLst/>
                  <a:uLnTx/>
                  <a:uFillTx/>
                  <a:latin typeface="Century Gothic" pitchFamily="34" charset="0"/>
                  <a:ea typeface="+mn-ea"/>
                  <a:cs typeface="Chalkboard"/>
                </a:rPr>
                <a:t>Profesi</a:t>
              </a:r>
              <a:endParaRPr kumimoji="0" lang="en-US" sz="1600" b="1" i="0" u="none" strike="noStrike" kern="1200" cap="none" spc="0" normalizeH="0" baseline="0" noProof="0" dirty="0">
                <a:ln>
                  <a:noFill/>
                </a:ln>
                <a:solidFill>
                  <a:srgbClr val="FF0000"/>
                </a:solidFill>
                <a:effectLst/>
                <a:uLnTx/>
                <a:uFillTx/>
                <a:latin typeface="Century Gothic" pitchFamily="34" charset="0"/>
                <a:ea typeface="+mn-ea"/>
                <a:cs typeface="Chalkboard"/>
              </a:endParaRPr>
            </a:p>
            <a:p>
              <a:pPr marL="0" marR="0" lvl="0" indent="0" algn="l" defTabSz="810186" rtl="0" eaLnBrk="1" fontAlgn="auto"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dirty="0">
                  <a:ln>
                    <a:noFill/>
                  </a:ln>
                  <a:solidFill>
                    <a:srgbClr val="17375E"/>
                  </a:solidFill>
                  <a:effectLst/>
                  <a:uLnTx/>
                  <a:uFillTx/>
                  <a:latin typeface="Arial Narrow" pitchFamily="34" charset="0"/>
                  <a:ea typeface="+mn-ea"/>
                  <a:cs typeface="+mn-cs"/>
                </a:rPr>
                <a:t>Pendidikan profesi merupakan pendidikan tinggi setelah program sarjana yang mempersiapkan peserta didik untuk memiliki pekerjaan dengan persyaratan keahlian khusus.</a:t>
              </a:r>
              <a:endPar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endParaRPr>
            </a:p>
          </p:txBody>
        </p:sp>
      </p:grpSp>
      <p:sp>
        <p:nvSpPr>
          <p:cNvPr id="20" name="TextBox 40"/>
          <p:cNvSpPr txBox="1"/>
          <p:nvPr/>
        </p:nvSpPr>
        <p:spPr>
          <a:xfrm>
            <a:off x="64655" y="6290"/>
            <a:ext cx="12049258" cy="523220"/>
          </a:xfrm>
          <a:prstGeom prst="rect">
            <a:avLst/>
          </a:prstGeom>
          <a:noFill/>
        </p:spPr>
        <p:txBody>
          <a:bodyPr wrap="square" rtlCol="0">
            <a:spAutoFit/>
          </a:bodyPr>
          <a:lstStyle>
            <a:defPPr>
              <a:defRPr lang="id-ID"/>
            </a:defPPr>
            <a:lvl1pPr marL="0" algn="l" defTabSz="810186" rtl="0" eaLnBrk="1" latinLnBrk="0" hangingPunct="1">
              <a:defRPr sz="1595" kern="1200">
                <a:solidFill>
                  <a:schemeClr val="tx1"/>
                </a:solidFill>
                <a:latin typeface="+mn-lt"/>
                <a:ea typeface="+mn-ea"/>
                <a:cs typeface="+mn-cs"/>
              </a:defRPr>
            </a:lvl1pPr>
            <a:lvl2pPr marL="405092" algn="l" defTabSz="810186" rtl="0" eaLnBrk="1" latinLnBrk="0" hangingPunct="1">
              <a:defRPr sz="1595" kern="1200">
                <a:solidFill>
                  <a:schemeClr val="tx1"/>
                </a:solidFill>
                <a:latin typeface="+mn-lt"/>
                <a:ea typeface="+mn-ea"/>
                <a:cs typeface="+mn-cs"/>
              </a:defRPr>
            </a:lvl2pPr>
            <a:lvl3pPr marL="810186" algn="l" defTabSz="810186" rtl="0" eaLnBrk="1" latinLnBrk="0" hangingPunct="1">
              <a:defRPr sz="1595" kern="1200">
                <a:solidFill>
                  <a:schemeClr val="tx1"/>
                </a:solidFill>
                <a:latin typeface="+mn-lt"/>
                <a:ea typeface="+mn-ea"/>
                <a:cs typeface="+mn-cs"/>
              </a:defRPr>
            </a:lvl3pPr>
            <a:lvl4pPr marL="1215277" algn="l" defTabSz="810186" rtl="0" eaLnBrk="1" latinLnBrk="0" hangingPunct="1">
              <a:defRPr sz="1595" kern="1200">
                <a:solidFill>
                  <a:schemeClr val="tx1"/>
                </a:solidFill>
                <a:latin typeface="+mn-lt"/>
                <a:ea typeface="+mn-ea"/>
                <a:cs typeface="+mn-cs"/>
              </a:defRPr>
            </a:lvl4pPr>
            <a:lvl5pPr marL="1620369" algn="l" defTabSz="810186" rtl="0" eaLnBrk="1" latinLnBrk="0" hangingPunct="1">
              <a:defRPr sz="1595" kern="1200">
                <a:solidFill>
                  <a:schemeClr val="tx1"/>
                </a:solidFill>
                <a:latin typeface="+mn-lt"/>
                <a:ea typeface="+mn-ea"/>
                <a:cs typeface="+mn-cs"/>
              </a:defRPr>
            </a:lvl5pPr>
            <a:lvl6pPr marL="2025463" algn="l" defTabSz="810186" rtl="0" eaLnBrk="1" latinLnBrk="0" hangingPunct="1">
              <a:defRPr sz="1595" kern="1200">
                <a:solidFill>
                  <a:schemeClr val="tx1"/>
                </a:solidFill>
                <a:latin typeface="+mn-lt"/>
                <a:ea typeface="+mn-ea"/>
                <a:cs typeface="+mn-cs"/>
              </a:defRPr>
            </a:lvl6pPr>
            <a:lvl7pPr marL="2430556" algn="l" defTabSz="810186" rtl="0" eaLnBrk="1" latinLnBrk="0" hangingPunct="1">
              <a:defRPr sz="1595" kern="1200">
                <a:solidFill>
                  <a:schemeClr val="tx1"/>
                </a:solidFill>
                <a:latin typeface="+mn-lt"/>
                <a:ea typeface="+mn-ea"/>
                <a:cs typeface="+mn-cs"/>
              </a:defRPr>
            </a:lvl7pPr>
            <a:lvl8pPr marL="2835649" algn="l" defTabSz="810186" rtl="0" eaLnBrk="1" latinLnBrk="0" hangingPunct="1">
              <a:defRPr sz="1595" kern="1200">
                <a:solidFill>
                  <a:schemeClr val="tx1"/>
                </a:solidFill>
                <a:latin typeface="+mn-lt"/>
                <a:ea typeface="+mn-ea"/>
                <a:cs typeface="+mn-cs"/>
              </a:defRPr>
            </a:lvl8pPr>
            <a:lvl9pPr marL="3240741" algn="l" defTabSz="810186" rtl="0" eaLnBrk="1" latinLnBrk="0" hangingPunct="1">
              <a:defRPr sz="1595" kern="1200">
                <a:solidFill>
                  <a:schemeClr val="tx1"/>
                </a:solidFill>
                <a:latin typeface="+mn-lt"/>
                <a:ea typeface="+mn-ea"/>
                <a:cs typeface="+mn-cs"/>
              </a:defRPr>
            </a:lvl9pPr>
          </a:lstStyle>
          <a:p>
            <a:pPr marL="0" marR="0" lvl="0" indent="0" algn="ctr" defTabSz="914122"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rPr>
              <a:t>Standar</a:t>
            </a:r>
            <a:r>
              <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rPr>
              <a:t> Guru </a:t>
            </a:r>
            <a:r>
              <a:rPr kumimoji="0" lang="en-US" sz="28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rPr>
              <a:t>Profesional</a:t>
            </a:r>
            <a:r>
              <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rPr>
              <a:t> </a:t>
            </a:r>
            <a:r>
              <a:rPr kumimoji="0" 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rPr>
              <a:t>(</a:t>
            </a:r>
            <a:r>
              <a:rPr kumimoji="0" lang="en-US" sz="20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rPr>
              <a:t>Undang-Undang</a:t>
            </a:r>
            <a:r>
              <a:rPr kumimoji="0" 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rPr>
              <a:t> 14/2005 </a:t>
            </a:r>
            <a:r>
              <a:rPr kumimoji="0" lang="en-US" sz="20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rPr>
              <a:t>tentang</a:t>
            </a:r>
            <a:r>
              <a:rPr kumimoji="0" 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rPr>
              <a:t> Guru &amp; </a:t>
            </a:r>
            <a:r>
              <a:rPr kumimoji="0" lang="en-US" sz="20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rPr>
              <a:t>Dosen</a:t>
            </a:r>
            <a:r>
              <a:rPr kumimoji="0" 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rPr>
              <a:t>)</a:t>
            </a:r>
            <a:endParaRPr kumimoji="0" lang="id-ID" sz="2800" b="1" i="0" u="none" strike="noStrike" kern="1200" cap="none" spc="0" normalizeH="0" baseline="-25000" noProof="0" dirty="0">
              <a:ln>
                <a:noFill/>
              </a:ln>
              <a:solidFill>
                <a:prstClr val="black"/>
              </a:solidFill>
              <a:effectLst/>
              <a:uLnTx/>
              <a:uFillTx/>
              <a:latin typeface="Cambria" panose="02040503050406030204" pitchFamily="18" charset="0"/>
              <a:ea typeface="+mn-ea"/>
              <a:cs typeface="+mn-cs"/>
            </a:endParaRPr>
          </a:p>
        </p:txBody>
      </p:sp>
      <p:pic>
        <p:nvPicPr>
          <p:cNvPr id="28" name="Picture 27"/>
          <p:cNvPicPr>
            <a:picLocks noChangeAspect="1"/>
          </p:cNvPicPr>
          <p:nvPr/>
        </p:nvPicPr>
        <p:blipFill>
          <a:blip r:embed="rId3"/>
          <a:stretch>
            <a:fillRect/>
          </a:stretch>
        </p:blipFill>
        <p:spPr>
          <a:xfrm>
            <a:off x="4626610" y="2468784"/>
            <a:ext cx="1697390" cy="1737079"/>
          </a:xfrm>
          <a:prstGeom prst="rect">
            <a:avLst/>
          </a:prstGeom>
        </p:spPr>
      </p:pic>
      <p:pic>
        <p:nvPicPr>
          <p:cNvPr id="35" name="Picture 34"/>
          <p:cNvPicPr>
            <a:picLocks noChangeAspect="1"/>
          </p:cNvPicPr>
          <p:nvPr/>
        </p:nvPicPr>
        <p:blipFill>
          <a:blip r:embed="rId2"/>
          <a:stretch>
            <a:fillRect/>
          </a:stretch>
        </p:blipFill>
        <p:spPr>
          <a:xfrm>
            <a:off x="4257333" y="1665961"/>
            <a:ext cx="892615" cy="807604"/>
          </a:xfrm>
          <a:prstGeom prst="rect">
            <a:avLst/>
          </a:prstGeom>
        </p:spPr>
      </p:pic>
      <p:pic>
        <p:nvPicPr>
          <p:cNvPr id="37" name="Picture 36"/>
          <p:cNvPicPr>
            <a:picLocks noChangeAspect="1"/>
          </p:cNvPicPr>
          <p:nvPr/>
        </p:nvPicPr>
        <p:blipFill>
          <a:blip r:embed="rId2"/>
          <a:stretch>
            <a:fillRect/>
          </a:stretch>
        </p:blipFill>
        <p:spPr>
          <a:xfrm flipH="1">
            <a:off x="5597189" y="1650648"/>
            <a:ext cx="926549" cy="838306"/>
          </a:xfrm>
          <a:prstGeom prst="rect">
            <a:avLst/>
          </a:prstGeom>
        </p:spPr>
      </p:pic>
      <p:sp>
        <p:nvSpPr>
          <p:cNvPr id="40" name="TextBox 39"/>
          <p:cNvSpPr txBox="1"/>
          <p:nvPr/>
        </p:nvSpPr>
        <p:spPr>
          <a:xfrm>
            <a:off x="1338620" y="640428"/>
            <a:ext cx="761747"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B0F0"/>
                </a:solidFill>
                <a:effectLst/>
                <a:uLnTx/>
                <a:uFillTx/>
                <a:latin typeface="Arial Narrow" pitchFamily="34" charset="0"/>
                <a:ea typeface="+mn-ea"/>
                <a:cs typeface="+mn-cs"/>
              </a:rPr>
              <a:t>Pasal</a:t>
            </a:r>
            <a:r>
              <a:rPr kumimoji="0" lang="en-US" sz="1600" b="1" i="0" u="none" strike="noStrike" kern="1200" cap="none" spc="0" normalizeH="0" baseline="0" noProof="0" dirty="0">
                <a:ln>
                  <a:noFill/>
                </a:ln>
                <a:solidFill>
                  <a:srgbClr val="00B0F0"/>
                </a:solidFill>
                <a:effectLst/>
                <a:uLnTx/>
                <a:uFillTx/>
                <a:latin typeface="Arial Narrow" pitchFamily="34" charset="0"/>
                <a:ea typeface="+mn-ea"/>
                <a:cs typeface="+mn-cs"/>
              </a:rPr>
              <a:t> 8</a:t>
            </a:r>
            <a:endParaRPr kumimoji="0" lang="en-US" sz="1600" b="0"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sp>
        <p:nvSpPr>
          <p:cNvPr id="41" name="TextBox 40"/>
          <p:cNvSpPr txBox="1"/>
          <p:nvPr/>
        </p:nvSpPr>
        <p:spPr>
          <a:xfrm>
            <a:off x="2289297" y="4486648"/>
            <a:ext cx="761747"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B0F0"/>
                </a:solidFill>
                <a:effectLst/>
                <a:uLnTx/>
                <a:uFillTx/>
                <a:latin typeface="Arial Narrow" pitchFamily="34" charset="0"/>
                <a:ea typeface="+mn-ea"/>
                <a:cs typeface="+mn-cs"/>
              </a:rPr>
              <a:t>Pasal</a:t>
            </a:r>
            <a:r>
              <a:rPr kumimoji="0" lang="en-US" sz="1600" b="1" i="0" u="none" strike="noStrike" kern="1200" cap="none" spc="0" normalizeH="0" baseline="0" noProof="0" dirty="0">
                <a:ln>
                  <a:noFill/>
                </a:ln>
                <a:solidFill>
                  <a:srgbClr val="00B0F0"/>
                </a:solidFill>
                <a:effectLst/>
                <a:uLnTx/>
                <a:uFillTx/>
                <a:latin typeface="Arial Narrow" pitchFamily="34" charset="0"/>
                <a:ea typeface="+mn-ea"/>
                <a:cs typeface="+mn-cs"/>
              </a:rPr>
              <a:t> 9</a:t>
            </a:r>
            <a:endParaRPr kumimoji="0" lang="en-US" sz="1600" b="0"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sp>
        <p:nvSpPr>
          <p:cNvPr id="42" name="TextBox 41"/>
          <p:cNvSpPr txBox="1"/>
          <p:nvPr/>
        </p:nvSpPr>
        <p:spPr>
          <a:xfrm>
            <a:off x="8989983" y="3216161"/>
            <a:ext cx="854721"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B0F0"/>
                </a:solidFill>
                <a:effectLst/>
                <a:uLnTx/>
                <a:uFillTx/>
                <a:latin typeface="Arial Narrow" pitchFamily="34" charset="0"/>
                <a:ea typeface="+mn-ea"/>
                <a:cs typeface="+mn-cs"/>
              </a:rPr>
              <a:t>Pasal</a:t>
            </a:r>
            <a:r>
              <a:rPr kumimoji="0" lang="en-US" sz="1600" b="1" i="0" u="none" strike="noStrike" kern="1200" cap="none" spc="0" normalizeH="0" baseline="0" noProof="0" dirty="0">
                <a:ln>
                  <a:noFill/>
                </a:ln>
                <a:solidFill>
                  <a:srgbClr val="00B0F0"/>
                </a:solidFill>
                <a:effectLst/>
                <a:uLnTx/>
                <a:uFillTx/>
                <a:latin typeface="Arial Narrow" pitchFamily="34" charset="0"/>
                <a:ea typeface="+mn-ea"/>
                <a:cs typeface="+mn-cs"/>
              </a:rPr>
              <a:t> 12</a:t>
            </a:r>
            <a:endParaRPr kumimoji="0" lang="en-US" sz="1600" b="0"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sp>
        <p:nvSpPr>
          <p:cNvPr id="43" name="TextBox 42"/>
          <p:cNvSpPr txBox="1"/>
          <p:nvPr/>
        </p:nvSpPr>
        <p:spPr>
          <a:xfrm>
            <a:off x="6415212" y="6419026"/>
            <a:ext cx="2670924"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B0F0"/>
                </a:solidFill>
                <a:effectLst/>
                <a:uLnTx/>
                <a:uFillTx/>
                <a:latin typeface="Arial Narrow" pitchFamily="34" charset="0"/>
                <a:ea typeface="+mn-ea"/>
                <a:cs typeface="+mn-cs"/>
              </a:rPr>
              <a:t>Penjelasan</a:t>
            </a:r>
            <a:r>
              <a:rPr kumimoji="0" lang="en-US" sz="1600" b="1" i="0" u="none" strike="noStrike" kern="1200" cap="none" spc="0" normalizeH="0" baseline="0" noProof="0" dirty="0">
                <a:ln>
                  <a:noFill/>
                </a:ln>
                <a:solidFill>
                  <a:srgbClr val="00B0F0"/>
                </a:solidFill>
                <a:effectLst/>
                <a:uLnTx/>
                <a:uFillTx/>
                <a:latin typeface="Arial Narrow" pitchFamily="34" charset="0"/>
                <a:ea typeface="+mn-ea"/>
                <a:cs typeface="+mn-cs"/>
              </a:rPr>
              <a:t> </a:t>
            </a:r>
            <a:r>
              <a:rPr kumimoji="0" lang="en-US" sz="1600" b="1" i="0" u="none" strike="noStrike" kern="1200" cap="none" spc="0" normalizeH="0" baseline="0" noProof="0" dirty="0" err="1">
                <a:ln>
                  <a:noFill/>
                </a:ln>
                <a:solidFill>
                  <a:srgbClr val="00B0F0"/>
                </a:solidFill>
                <a:effectLst/>
                <a:uLnTx/>
                <a:uFillTx/>
                <a:latin typeface="Arial Narrow" pitchFamily="34" charset="0"/>
                <a:ea typeface="+mn-ea"/>
                <a:cs typeface="+mn-cs"/>
              </a:rPr>
              <a:t>Pasal</a:t>
            </a:r>
            <a:r>
              <a:rPr kumimoji="0" lang="en-US" sz="1600" b="1" i="0" u="none" strike="noStrike" kern="1200" cap="none" spc="0" normalizeH="0" baseline="0" noProof="0" dirty="0">
                <a:ln>
                  <a:noFill/>
                </a:ln>
                <a:solidFill>
                  <a:srgbClr val="00B0F0"/>
                </a:solidFill>
                <a:effectLst/>
                <a:uLnTx/>
                <a:uFillTx/>
                <a:latin typeface="Arial Narrow" pitchFamily="34" charset="0"/>
                <a:ea typeface="+mn-ea"/>
                <a:cs typeface="+mn-cs"/>
              </a:rPr>
              <a:t> 15 </a:t>
            </a:r>
            <a:r>
              <a:rPr kumimoji="0" lang="en-US" sz="1600" b="1" i="0" u="none" strike="noStrike" kern="1200" cap="none" spc="0" normalizeH="0" baseline="0" noProof="0" dirty="0" err="1">
                <a:ln>
                  <a:noFill/>
                </a:ln>
                <a:solidFill>
                  <a:srgbClr val="00B0F0"/>
                </a:solidFill>
                <a:effectLst/>
                <a:uLnTx/>
                <a:uFillTx/>
                <a:latin typeface="Arial Narrow" pitchFamily="34" charset="0"/>
                <a:ea typeface="+mn-ea"/>
                <a:cs typeface="+mn-cs"/>
              </a:rPr>
              <a:t>UU20</a:t>
            </a:r>
            <a:r>
              <a:rPr kumimoji="0" lang="en-US" sz="1600" b="1" i="0" u="none" strike="noStrike" kern="1200" cap="none" spc="0" normalizeH="0" baseline="0" noProof="0" dirty="0">
                <a:ln>
                  <a:noFill/>
                </a:ln>
                <a:solidFill>
                  <a:srgbClr val="00B0F0"/>
                </a:solidFill>
                <a:effectLst/>
                <a:uLnTx/>
                <a:uFillTx/>
                <a:latin typeface="Arial Narrow" pitchFamily="34" charset="0"/>
                <a:ea typeface="+mn-ea"/>
                <a:cs typeface="+mn-cs"/>
              </a:rPr>
              <a:t>/2003</a:t>
            </a:r>
            <a:endParaRPr kumimoji="0" lang="en-US" sz="1600" b="0"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sp>
        <p:nvSpPr>
          <p:cNvPr id="44" name="TextBox 43"/>
          <p:cNvSpPr txBox="1"/>
          <p:nvPr/>
        </p:nvSpPr>
        <p:spPr>
          <a:xfrm>
            <a:off x="242835" y="2289626"/>
            <a:ext cx="854721"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B0F0"/>
                </a:solidFill>
                <a:effectLst/>
                <a:uLnTx/>
                <a:uFillTx/>
                <a:latin typeface="Arial Narrow" pitchFamily="34" charset="0"/>
                <a:ea typeface="+mn-ea"/>
                <a:cs typeface="+mn-cs"/>
              </a:rPr>
              <a:t>Pasal</a:t>
            </a:r>
            <a:r>
              <a:rPr kumimoji="0" lang="en-US" sz="1600" b="1" i="0" u="none" strike="noStrike" kern="1200" cap="none" spc="0" normalizeH="0" baseline="0" noProof="0" dirty="0">
                <a:ln>
                  <a:noFill/>
                </a:ln>
                <a:solidFill>
                  <a:srgbClr val="00B0F0"/>
                </a:solidFill>
                <a:effectLst/>
                <a:uLnTx/>
                <a:uFillTx/>
                <a:latin typeface="Arial Narrow" pitchFamily="34" charset="0"/>
                <a:ea typeface="+mn-ea"/>
                <a:cs typeface="+mn-cs"/>
              </a:rPr>
              <a:t> 10</a:t>
            </a:r>
            <a:endParaRPr kumimoji="0" lang="en-US" sz="1600" b="0"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grpSp>
        <p:nvGrpSpPr>
          <p:cNvPr id="5" name="Group 4"/>
          <p:cNvGrpSpPr/>
          <p:nvPr/>
        </p:nvGrpSpPr>
        <p:grpSpPr>
          <a:xfrm>
            <a:off x="6606434" y="790083"/>
            <a:ext cx="5202707" cy="2070768"/>
            <a:chOff x="224003" y="4308328"/>
            <a:chExt cx="5202707" cy="2153094"/>
          </a:xfrm>
        </p:grpSpPr>
        <p:sp>
          <p:nvSpPr>
            <p:cNvPr id="34" name="Rectangle 90"/>
            <p:cNvSpPr>
              <a:spLocks noChangeArrowheads="1"/>
            </p:cNvSpPr>
            <p:nvPr/>
          </p:nvSpPr>
          <p:spPr bwMode="auto">
            <a:xfrm>
              <a:off x="224003" y="4399319"/>
              <a:ext cx="5147035"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rPr>
                <a:t>Sertifikat</a:t>
              </a:r>
              <a:r>
                <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rPr>
                <a:t> </a:t>
              </a:r>
              <a:r>
                <a:rPr kumimoji="0" lang="en-US" sz="18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rPr>
                <a:t>Pendidikan</a:t>
              </a:r>
              <a:endPar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endParaRPr>
            </a:p>
            <a:p>
              <a:pPr marL="268288" marR="0" lvl="0" indent="-268288" algn="r" defTabSz="914400" rtl="0" eaLnBrk="1" fontAlgn="auto" latinLnBrk="0" hangingPunct="1">
                <a:lnSpc>
                  <a:spcPct val="100000"/>
                </a:lnSpc>
                <a:spcBef>
                  <a:spcPts val="0"/>
                </a:spcBef>
                <a:spcAft>
                  <a:spcPts val="0"/>
                </a:spcAft>
                <a:buClrTx/>
                <a:buSzTx/>
                <a:buFontTx/>
                <a:buNone/>
                <a:tabLst>
                  <a:tab pos="268288" algn="l"/>
                </a:tabLst>
                <a:defRPr/>
              </a:pP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(1)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Sertifikat</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pendidik</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diberikan</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kepada</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guru yang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telah</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memenuhi</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persyaratan</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p>
            <a:p>
              <a:pPr marL="268288" marR="0" lvl="0" indent="-268288" algn="r" defTabSz="914400" rtl="0" eaLnBrk="1" fontAlgn="auto" latinLnBrk="0" hangingPunct="1">
                <a:lnSpc>
                  <a:spcPct val="100000"/>
                </a:lnSpc>
                <a:spcBef>
                  <a:spcPts val="0"/>
                </a:spcBef>
                <a:spcAft>
                  <a:spcPts val="0"/>
                </a:spcAft>
                <a:buClrTx/>
                <a:buSzTx/>
                <a:buFontTx/>
                <a:buNone/>
                <a:tabLst>
                  <a:tab pos="268288" algn="l"/>
                </a:tabLst>
                <a:defRPr/>
              </a:pP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(2)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Sertifikasi</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pendidik</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diselenggarakan</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oleh</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perguruan</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tinggi</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yang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memiliki</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program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pengadaan</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tenaga</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kependidikan</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yang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terakreditasi</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dan</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ditetapkan</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oleh</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Pemerintah</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p>
            <a:p>
              <a:pPr marL="268288" marR="0" lvl="0" indent="-268288" algn="r" defTabSz="914400" rtl="0" eaLnBrk="1" fontAlgn="auto" latinLnBrk="0" hangingPunct="1">
                <a:lnSpc>
                  <a:spcPct val="100000"/>
                </a:lnSpc>
                <a:spcBef>
                  <a:spcPts val="0"/>
                </a:spcBef>
                <a:spcAft>
                  <a:spcPts val="0"/>
                </a:spcAft>
                <a:buClrTx/>
                <a:buSzTx/>
                <a:buFontTx/>
                <a:buNone/>
                <a:tabLst>
                  <a:tab pos="268288" algn="l"/>
                </a:tabLst>
                <a:defRPr/>
              </a:pP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(3)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Sertifikasi</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pendidik</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dilaksanakan</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secara</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objektif</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transparan</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dan</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akuntabel</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p>
          </p:txBody>
        </p:sp>
        <p:sp>
          <p:nvSpPr>
            <p:cNvPr id="4" name="Rectangle: Rounded Corners 3"/>
            <p:cNvSpPr/>
            <p:nvPr/>
          </p:nvSpPr>
          <p:spPr>
            <a:xfrm>
              <a:off x="267674" y="4308328"/>
              <a:ext cx="5159036" cy="2153094"/>
            </a:xfrm>
            <a:prstGeom prst="round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47" name="Picture 46"/>
          <p:cNvPicPr>
            <a:picLocks noChangeAspect="1"/>
          </p:cNvPicPr>
          <p:nvPr/>
        </p:nvPicPr>
        <p:blipFill>
          <a:blip r:embed="rId2"/>
          <a:stretch>
            <a:fillRect/>
          </a:stretch>
        </p:blipFill>
        <p:spPr>
          <a:xfrm rot="4078474" flipH="1" flipV="1">
            <a:off x="3823438" y="3813559"/>
            <a:ext cx="967943" cy="875757"/>
          </a:xfrm>
          <a:prstGeom prst="rect">
            <a:avLst/>
          </a:prstGeom>
        </p:spPr>
      </p:pic>
      <p:sp>
        <p:nvSpPr>
          <p:cNvPr id="48" name="TextBox 47"/>
          <p:cNvSpPr txBox="1"/>
          <p:nvPr/>
        </p:nvSpPr>
        <p:spPr>
          <a:xfrm>
            <a:off x="7327930" y="708013"/>
            <a:ext cx="845488"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B0F0"/>
                </a:solidFill>
                <a:effectLst/>
                <a:uLnTx/>
                <a:uFillTx/>
                <a:latin typeface="Arial Narrow" pitchFamily="34" charset="0"/>
                <a:ea typeface="+mn-ea"/>
                <a:cs typeface="+mn-cs"/>
              </a:rPr>
              <a:t>Pasal</a:t>
            </a:r>
            <a:r>
              <a:rPr kumimoji="0" lang="en-US" sz="1600" b="1" i="0" u="none" strike="noStrike" kern="1200" cap="none" spc="0" normalizeH="0" baseline="0" noProof="0" dirty="0">
                <a:ln>
                  <a:noFill/>
                </a:ln>
                <a:solidFill>
                  <a:srgbClr val="00B0F0"/>
                </a:solidFill>
                <a:effectLst/>
                <a:uLnTx/>
                <a:uFillTx/>
                <a:latin typeface="Arial Narrow" pitchFamily="34" charset="0"/>
                <a:ea typeface="+mn-ea"/>
                <a:cs typeface="+mn-cs"/>
              </a:rPr>
              <a:t> 11</a:t>
            </a:r>
            <a:endParaRPr kumimoji="0" lang="en-US" sz="1600" b="0"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96192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64655" y="44390"/>
            <a:ext cx="12049258" cy="4820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3"/>
          <p:cNvSpPr>
            <a:spLocks noGrp="1"/>
          </p:cNvSpPr>
          <p:nvPr/>
        </p:nvSpPr>
        <p:spPr bwMode="auto">
          <a:xfrm>
            <a:off x="10380363" y="7894234"/>
            <a:ext cx="1733550"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103155" tIns="51577" rIns="103155" bIns="51577" rtlCol="0" anchor="ctr"/>
          <a:lstStyle>
            <a:defPPr>
              <a:defRPr lang="id-ID"/>
            </a:defPPr>
            <a:lvl1pPr marL="0" algn="r" defTabSz="810186" rtl="0" eaLnBrk="1" latinLnBrk="0" hangingPunct="1">
              <a:defRPr sz="1050" kern="1200">
                <a:solidFill>
                  <a:schemeClr val="tx1">
                    <a:tint val="75000"/>
                  </a:schemeClr>
                </a:solidFill>
                <a:latin typeface="+mn-lt"/>
                <a:ea typeface="+mn-ea"/>
                <a:cs typeface="+mn-cs"/>
              </a:defRPr>
            </a:lvl1pPr>
            <a:lvl2pPr marL="405092" algn="l" defTabSz="810186" rtl="0" eaLnBrk="1" latinLnBrk="0" hangingPunct="1">
              <a:defRPr sz="1595" kern="1200">
                <a:solidFill>
                  <a:schemeClr val="tx1"/>
                </a:solidFill>
                <a:latin typeface="+mn-lt"/>
                <a:ea typeface="+mn-ea"/>
                <a:cs typeface="+mn-cs"/>
              </a:defRPr>
            </a:lvl2pPr>
            <a:lvl3pPr marL="810186" algn="l" defTabSz="810186" rtl="0" eaLnBrk="1" latinLnBrk="0" hangingPunct="1">
              <a:defRPr sz="1595" kern="1200">
                <a:solidFill>
                  <a:schemeClr val="tx1"/>
                </a:solidFill>
                <a:latin typeface="+mn-lt"/>
                <a:ea typeface="+mn-ea"/>
                <a:cs typeface="+mn-cs"/>
              </a:defRPr>
            </a:lvl3pPr>
            <a:lvl4pPr marL="1215277" algn="l" defTabSz="810186" rtl="0" eaLnBrk="1" latinLnBrk="0" hangingPunct="1">
              <a:defRPr sz="1595" kern="1200">
                <a:solidFill>
                  <a:schemeClr val="tx1"/>
                </a:solidFill>
                <a:latin typeface="+mn-lt"/>
                <a:ea typeface="+mn-ea"/>
                <a:cs typeface="+mn-cs"/>
              </a:defRPr>
            </a:lvl4pPr>
            <a:lvl5pPr marL="1620369" algn="l" defTabSz="810186" rtl="0" eaLnBrk="1" latinLnBrk="0" hangingPunct="1">
              <a:defRPr sz="1595" kern="1200">
                <a:solidFill>
                  <a:schemeClr val="tx1"/>
                </a:solidFill>
                <a:latin typeface="+mn-lt"/>
                <a:ea typeface="+mn-ea"/>
                <a:cs typeface="+mn-cs"/>
              </a:defRPr>
            </a:lvl5pPr>
            <a:lvl6pPr marL="2025463" algn="l" defTabSz="810186" rtl="0" eaLnBrk="1" latinLnBrk="0" hangingPunct="1">
              <a:defRPr sz="1595" kern="1200">
                <a:solidFill>
                  <a:schemeClr val="tx1"/>
                </a:solidFill>
                <a:latin typeface="+mn-lt"/>
                <a:ea typeface="+mn-ea"/>
                <a:cs typeface="+mn-cs"/>
              </a:defRPr>
            </a:lvl6pPr>
            <a:lvl7pPr marL="2430556" algn="l" defTabSz="810186" rtl="0" eaLnBrk="1" latinLnBrk="0" hangingPunct="1">
              <a:defRPr sz="1595" kern="1200">
                <a:solidFill>
                  <a:schemeClr val="tx1"/>
                </a:solidFill>
                <a:latin typeface="+mn-lt"/>
                <a:ea typeface="+mn-ea"/>
                <a:cs typeface="+mn-cs"/>
              </a:defRPr>
            </a:lvl7pPr>
            <a:lvl8pPr marL="2835649" algn="l" defTabSz="810186" rtl="0" eaLnBrk="1" latinLnBrk="0" hangingPunct="1">
              <a:defRPr sz="1595" kern="1200">
                <a:solidFill>
                  <a:schemeClr val="tx1"/>
                </a:solidFill>
                <a:latin typeface="+mn-lt"/>
                <a:ea typeface="+mn-ea"/>
                <a:cs typeface="+mn-cs"/>
              </a:defRPr>
            </a:lvl8pPr>
            <a:lvl9pPr marL="3240741" algn="l" defTabSz="810186" rtl="0" eaLnBrk="1" latinLnBrk="0" hangingPunct="1">
              <a:defRPr sz="1595" kern="1200">
                <a:solidFill>
                  <a:schemeClr val="tx1"/>
                </a:solidFill>
                <a:latin typeface="+mn-lt"/>
                <a:ea typeface="+mn-ea"/>
                <a:cs typeface="+mn-cs"/>
              </a:defRPr>
            </a:lvl9pPr>
          </a:lstStyle>
          <a:p>
            <a:pPr marL="0" marR="0" lvl="0" indent="0" algn="r" defTabSz="810186" rtl="0" eaLnBrk="1" fontAlgn="auto" latinLnBrk="0" hangingPunct="1">
              <a:lnSpc>
                <a:spcPct val="100000"/>
              </a:lnSpc>
              <a:spcBef>
                <a:spcPts val="0"/>
              </a:spcBef>
              <a:spcAft>
                <a:spcPts val="0"/>
              </a:spcAft>
              <a:buClrTx/>
              <a:buSzTx/>
              <a:buFontTx/>
              <a:buNone/>
              <a:tabLst/>
              <a:defRPr/>
            </a:pPr>
            <a:fld id="{50AC893F-F8FF-4909-B014-B10B829F6DBC}" type="slidenum">
              <a:rPr kumimoji="0" lang="id-ID" altLang="id-ID" sz="1050" b="0" i="0" u="none" strike="noStrike" kern="1200" cap="none" spc="0" normalizeH="0" baseline="0" noProof="0" smtClean="0">
                <a:ln>
                  <a:noFill/>
                </a:ln>
                <a:solidFill>
                  <a:srgbClr val="898989"/>
                </a:solidFill>
                <a:effectLst/>
                <a:uLnTx/>
                <a:uFillTx/>
                <a:latin typeface="Calibri" pitchFamily="34" charset="0"/>
                <a:ea typeface="+mn-ea"/>
                <a:cs typeface="+mn-cs"/>
              </a:rPr>
              <a:pPr marL="0" marR="0" lvl="0" indent="0" algn="r" defTabSz="810186" rtl="0" eaLnBrk="1" fontAlgn="auto" latinLnBrk="0" hangingPunct="1">
                <a:lnSpc>
                  <a:spcPct val="100000"/>
                </a:lnSpc>
                <a:spcBef>
                  <a:spcPts val="0"/>
                </a:spcBef>
                <a:spcAft>
                  <a:spcPts val="0"/>
                </a:spcAft>
                <a:buClrTx/>
                <a:buSzTx/>
                <a:buFontTx/>
                <a:buNone/>
                <a:tabLst/>
                <a:defRPr/>
              </a:pPr>
              <a:t>18</a:t>
            </a:fld>
            <a:endParaRPr kumimoji="0" lang="id-ID" altLang="id-ID" sz="105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9" name="Oval 8"/>
          <p:cNvSpPr/>
          <p:nvPr/>
        </p:nvSpPr>
        <p:spPr>
          <a:xfrm>
            <a:off x="4546815" y="3257263"/>
            <a:ext cx="1481620" cy="119809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id-ID"/>
            </a:defPPr>
            <a:lvl1pPr marL="0" algn="l" defTabSz="810186" rtl="0" eaLnBrk="1" latinLnBrk="0" hangingPunct="1">
              <a:defRPr sz="1595" kern="1200">
                <a:solidFill>
                  <a:schemeClr val="lt1"/>
                </a:solidFill>
                <a:latin typeface="+mn-lt"/>
                <a:ea typeface="+mn-ea"/>
                <a:cs typeface="+mn-cs"/>
              </a:defRPr>
            </a:lvl1pPr>
            <a:lvl2pPr marL="405092" algn="l" defTabSz="810186" rtl="0" eaLnBrk="1" latinLnBrk="0" hangingPunct="1">
              <a:defRPr sz="1595" kern="1200">
                <a:solidFill>
                  <a:schemeClr val="lt1"/>
                </a:solidFill>
                <a:latin typeface="+mn-lt"/>
                <a:ea typeface="+mn-ea"/>
                <a:cs typeface="+mn-cs"/>
              </a:defRPr>
            </a:lvl2pPr>
            <a:lvl3pPr marL="810186" algn="l" defTabSz="810186" rtl="0" eaLnBrk="1" latinLnBrk="0" hangingPunct="1">
              <a:defRPr sz="1595" kern="1200">
                <a:solidFill>
                  <a:schemeClr val="lt1"/>
                </a:solidFill>
                <a:latin typeface="+mn-lt"/>
                <a:ea typeface="+mn-ea"/>
                <a:cs typeface="+mn-cs"/>
              </a:defRPr>
            </a:lvl3pPr>
            <a:lvl4pPr marL="1215277" algn="l" defTabSz="810186" rtl="0" eaLnBrk="1" latinLnBrk="0" hangingPunct="1">
              <a:defRPr sz="1595" kern="1200">
                <a:solidFill>
                  <a:schemeClr val="lt1"/>
                </a:solidFill>
                <a:latin typeface="+mn-lt"/>
                <a:ea typeface="+mn-ea"/>
                <a:cs typeface="+mn-cs"/>
              </a:defRPr>
            </a:lvl4pPr>
            <a:lvl5pPr marL="1620369" algn="l" defTabSz="810186" rtl="0" eaLnBrk="1" latinLnBrk="0" hangingPunct="1">
              <a:defRPr sz="1595" kern="1200">
                <a:solidFill>
                  <a:schemeClr val="lt1"/>
                </a:solidFill>
                <a:latin typeface="+mn-lt"/>
                <a:ea typeface="+mn-ea"/>
                <a:cs typeface="+mn-cs"/>
              </a:defRPr>
            </a:lvl5pPr>
            <a:lvl6pPr marL="2025463" algn="l" defTabSz="810186" rtl="0" eaLnBrk="1" latinLnBrk="0" hangingPunct="1">
              <a:defRPr sz="1595" kern="1200">
                <a:solidFill>
                  <a:schemeClr val="lt1"/>
                </a:solidFill>
                <a:latin typeface="+mn-lt"/>
                <a:ea typeface="+mn-ea"/>
                <a:cs typeface="+mn-cs"/>
              </a:defRPr>
            </a:lvl6pPr>
            <a:lvl7pPr marL="2430556" algn="l" defTabSz="810186" rtl="0" eaLnBrk="1" latinLnBrk="0" hangingPunct="1">
              <a:defRPr sz="1595" kern="1200">
                <a:solidFill>
                  <a:schemeClr val="lt1"/>
                </a:solidFill>
                <a:latin typeface="+mn-lt"/>
                <a:ea typeface="+mn-ea"/>
                <a:cs typeface="+mn-cs"/>
              </a:defRPr>
            </a:lvl7pPr>
            <a:lvl8pPr marL="2835649" algn="l" defTabSz="810186" rtl="0" eaLnBrk="1" latinLnBrk="0" hangingPunct="1">
              <a:defRPr sz="1595" kern="1200">
                <a:solidFill>
                  <a:schemeClr val="lt1"/>
                </a:solidFill>
                <a:latin typeface="+mn-lt"/>
                <a:ea typeface="+mn-ea"/>
                <a:cs typeface="+mn-cs"/>
              </a:defRPr>
            </a:lvl8pPr>
            <a:lvl9pPr marL="3240741" algn="l" defTabSz="810186" rtl="0" eaLnBrk="1" latinLnBrk="0" hangingPunct="1">
              <a:defRPr sz="1595" kern="1200">
                <a:solidFill>
                  <a:schemeClr val="lt1"/>
                </a:solidFill>
                <a:latin typeface="+mn-lt"/>
                <a:ea typeface="+mn-ea"/>
                <a:cs typeface="+mn-cs"/>
              </a:defRPr>
            </a:lvl9pPr>
          </a:lstStyle>
          <a:p>
            <a:pPr marL="0" marR="0" lvl="0" indent="0" algn="ctr" defTabSz="8101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entury Gothic" pitchFamily="34" charset="0"/>
              <a:ea typeface="+mn-ea"/>
              <a:cs typeface="+mn-cs"/>
            </a:endParaRPr>
          </a:p>
        </p:txBody>
      </p:sp>
      <p:sp>
        <p:nvSpPr>
          <p:cNvPr id="11" name="Freeform 10"/>
          <p:cNvSpPr/>
          <p:nvPr/>
        </p:nvSpPr>
        <p:spPr>
          <a:xfrm>
            <a:off x="-3616867" y="-674363"/>
            <a:ext cx="3079359" cy="1424672"/>
          </a:xfrm>
          <a:custGeom>
            <a:avLst/>
            <a:gdLst>
              <a:gd name="connsiteX0" fmla="*/ 0 w 2676821"/>
              <a:gd name="connsiteY0" fmla="*/ 173397 h 1733973"/>
              <a:gd name="connsiteX1" fmla="*/ 173397 w 2676821"/>
              <a:gd name="connsiteY1" fmla="*/ 0 h 1733973"/>
              <a:gd name="connsiteX2" fmla="*/ 2503424 w 2676821"/>
              <a:gd name="connsiteY2" fmla="*/ 0 h 1733973"/>
              <a:gd name="connsiteX3" fmla="*/ 2676821 w 2676821"/>
              <a:gd name="connsiteY3" fmla="*/ 173397 h 1733973"/>
              <a:gd name="connsiteX4" fmla="*/ 2676821 w 2676821"/>
              <a:gd name="connsiteY4" fmla="*/ 1560576 h 1733973"/>
              <a:gd name="connsiteX5" fmla="*/ 2503424 w 2676821"/>
              <a:gd name="connsiteY5" fmla="*/ 1733973 h 1733973"/>
              <a:gd name="connsiteX6" fmla="*/ 173397 w 2676821"/>
              <a:gd name="connsiteY6" fmla="*/ 1733973 h 1733973"/>
              <a:gd name="connsiteX7" fmla="*/ 0 w 2676821"/>
              <a:gd name="connsiteY7" fmla="*/ 1560576 h 1733973"/>
              <a:gd name="connsiteX8" fmla="*/ 0 w 2676821"/>
              <a:gd name="connsiteY8" fmla="*/ 173397 h 17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821" h="1733973">
                <a:moveTo>
                  <a:pt x="0" y="173397"/>
                </a:moveTo>
                <a:cubicBezTo>
                  <a:pt x="0" y="77632"/>
                  <a:pt x="77632" y="0"/>
                  <a:pt x="173397" y="0"/>
                </a:cubicBezTo>
                <a:lnTo>
                  <a:pt x="2503424" y="0"/>
                </a:lnTo>
                <a:cubicBezTo>
                  <a:pt x="2599189" y="0"/>
                  <a:pt x="2676821" y="77632"/>
                  <a:pt x="2676821" y="173397"/>
                </a:cubicBezTo>
                <a:lnTo>
                  <a:pt x="2676821" y="1560576"/>
                </a:lnTo>
                <a:cubicBezTo>
                  <a:pt x="2676821" y="1656341"/>
                  <a:pt x="2599189" y="1733973"/>
                  <a:pt x="2503424" y="1733973"/>
                </a:cubicBezTo>
                <a:lnTo>
                  <a:pt x="173397" y="1733973"/>
                </a:lnTo>
                <a:cubicBezTo>
                  <a:pt x="77632" y="1733973"/>
                  <a:pt x="0" y="1656341"/>
                  <a:pt x="0" y="1560576"/>
                </a:cubicBezTo>
                <a:lnTo>
                  <a:pt x="0" y="173397"/>
                </a:lnTo>
                <a:close/>
              </a:path>
            </a:pathLst>
          </a:custGeom>
          <a:ln w="3175"/>
        </p:spPr>
        <p:style>
          <a:lnRef idx="2">
            <a:schemeClr val="accent4">
              <a:hueOff val="3465231"/>
              <a:satOff val="-15989"/>
              <a:lumOff val="58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031636" tIns="228590" rIns="228590" bIns="662083" spcCol="1270"/>
          <a:lstStyle>
            <a:defPPr>
              <a:defRPr lang="id-ID"/>
            </a:defPPr>
            <a:lvl1pPr marL="0" algn="l" defTabSz="810186" rtl="0" eaLnBrk="1" latinLnBrk="0" hangingPunct="1">
              <a:defRPr sz="1595" kern="1200">
                <a:solidFill>
                  <a:schemeClr val="dk1">
                    <a:hueOff val="0"/>
                    <a:satOff val="0"/>
                    <a:lumOff val="0"/>
                    <a:alphaOff val="0"/>
                  </a:schemeClr>
                </a:solidFill>
                <a:latin typeface="+mn-lt"/>
                <a:ea typeface="+mn-ea"/>
                <a:cs typeface="+mn-cs"/>
              </a:defRPr>
            </a:lvl1pPr>
            <a:lvl2pPr marL="405092" algn="l" defTabSz="810186" rtl="0" eaLnBrk="1" latinLnBrk="0" hangingPunct="1">
              <a:defRPr sz="1595" kern="1200">
                <a:solidFill>
                  <a:schemeClr val="dk1">
                    <a:hueOff val="0"/>
                    <a:satOff val="0"/>
                    <a:lumOff val="0"/>
                    <a:alphaOff val="0"/>
                  </a:schemeClr>
                </a:solidFill>
                <a:latin typeface="+mn-lt"/>
                <a:ea typeface="+mn-ea"/>
                <a:cs typeface="+mn-cs"/>
              </a:defRPr>
            </a:lvl2pPr>
            <a:lvl3pPr marL="810186" algn="l" defTabSz="810186" rtl="0" eaLnBrk="1" latinLnBrk="0" hangingPunct="1">
              <a:defRPr sz="1595" kern="1200">
                <a:solidFill>
                  <a:schemeClr val="dk1">
                    <a:hueOff val="0"/>
                    <a:satOff val="0"/>
                    <a:lumOff val="0"/>
                    <a:alphaOff val="0"/>
                  </a:schemeClr>
                </a:solidFill>
                <a:latin typeface="+mn-lt"/>
                <a:ea typeface="+mn-ea"/>
                <a:cs typeface="+mn-cs"/>
              </a:defRPr>
            </a:lvl3pPr>
            <a:lvl4pPr marL="1215277" algn="l" defTabSz="810186" rtl="0" eaLnBrk="1" latinLnBrk="0" hangingPunct="1">
              <a:defRPr sz="1595" kern="1200">
                <a:solidFill>
                  <a:schemeClr val="dk1">
                    <a:hueOff val="0"/>
                    <a:satOff val="0"/>
                    <a:lumOff val="0"/>
                    <a:alphaOff val="0"/>
                  </a:schemeClr>
                </a:solidFill>
                <a:latin typeface="+mn-lt"/>
                <a:ea typeface="+mn-ea"/>
                <a:cs typeface="+mn-cs"/>
              </a:defRPr>
            </a:lvl4pPr>
            <a:lvl5pPr marL="1620369" algn="l" defTabSz="810186" rtl="0" eaLnBrk="1" latinLnBrk="0" hangingPunct="1">
              <a:defRPr sz="1595" kern="1200">
                <a:solidFill>
                  <a:schemeClr val="dk1">
                    <a:hueOff val="0"/>
                    <a:satOff val="0"/>
                    <a:lumOff val="0"/>
                    <a:alphaOff val="0"/>
                  </a:schemeClr>
                </a:solidFill>
                <a:latin typeface="+mn-lt"/>
                <a:ea typeface="+mn-ea"/>
                <a:cs typeface="+mn-cs"/>
              </a:defRPr>
            </a:lvl5pPr>
            <a:lvl6pPr marL="2025463" algn="l" defTabSz="810186" rtl="0" eaLnBrk="1" latinLnBrk="0" hangingPunct="1">
              <a:defRPr sz="1595" kern="1200">
                <a:solidFill>
                  <a:schemeClr val="dk1">
                    <a:hueOff val="0"/>
                    <a:satOff val="0"/>
                    <a:lumOff val="0"/>
                    <a:alphaOff val="0"/>
                  </a:schemeClr>
                </a:solidFill>
                <a:latin typeface="+mn-lt"/>
                <a:ea typeface="+mn-ea"/>
                <a:cs typeface="+mn-cs"/>
              </a:defRPr>
            </a:lvl6pPr>
            <a:lvl7pPr marL="2430556" algn="l" defTabSz="810186" rtl="0" eaLnBrk="1" latinLnBrk="0" hangingPunct="1">
              <a:defRPr sz="1595" kern="1200">
                <a:solidFill>
                  <a:schemeClr val="dk1">
                    <a:hueOff val="0"/>
                    <a:satOff val="0"/>
                    <a:lumOff val="0"/>
                    <a:alphaOff val="0"/>
                  </a:schemeClr>
                </a:solidFill>
                <a:latin typeface="+mn-lt"/>
                <a:ea typeface="+mn-ea"/>
                <a:cs typeface="+mn-cs"/>
              </a:defRPr>
            </a:lvl7pPr>
            <a:lvl8pPr marL="2835649" algn="l" defTabSz="810186" rtl="0" eaLnBrk="1" latinLnBrk="0" hangingPunct="1">
              <a:defRPr sz="1595" kern="1200">
                <a:solidFill>
                  <a:schemeClr val="dk1">
                    <a:hueOff val="0"/>
                    <a:satOff val="0"/>
                    <a:lumOff val="0"/>
                    <a:alphaOff val="0"/>
                  </a:schemeClr>
                </a:solidFill>
                <a:latin typeface="+mn-lt"/>
                <a:ea typeface="+mn-ea"/>
                <a:cs typeface="+mn-cs"/>
              </a:defRPr>
            </a:lvl8pPr>
            <a:lvl9pPr marL="3240741" algn="l" defTabSz="810186" rtl="0" eaLnBrk="1" latinLnBrk="0" hangingPunct="1">
              <a:defRPr sz="1595" kern="1200">
                <a:solidFill>
                  <a:schemeClr val="dk1">
                    <a:hueOff val="0"/>
                    <a:satOff val="0"/>
                    <a:lumOff val="0"/>
                    <a:alphaOff val="0"/>
                  </a:schemeClr>
                </a:solidFill>
                <a:latin typeface="+mn-lt"/>
                <a:ea typeface="+mn-ea"/>
                <a:cs typeface="+mn-cs"/>
              </a:defRPr>
            </a:lvl9pPr>
          </a:lstStyle>
          <a:p>
            <a:pPr marL="285750" marR="0" lvl="1" indent="-285750" algn="l" defTabSz="1733550" rtl="0" eaLnBrk="1" fontAlgn="auto" latinLnBrk="0" hangingPunct="1">
              <a:lnSpc>
                <a:spcPct val="90000"/>
              </a:lnSpc>
              <a:spcBef>
                <a:spcPts val="0"/>
              </a:spcBef>
              <a:spcAft>
                <a:spcPct val="15000"/>
              </a:spcAft>
              <a:buClrTx/>
              <a:buSzTx/>
              <a:buFontTx/>
              <a:buChar char="••"/>
              <a:tabLst/>
              <a:defRPr/>
            </a:pPr>
            <a:endParaRPr kumimoji="0" lang="en-US" sz="2400" b="0" i="0" u="none" strike="noStrike" kern="1200" cap="none" spc="0" normalizeH="0" baseline="0" noProof="0">
              <a:ln>
                <a:noFill/>
              </a:ln>
              <a:solidFill>
                <a:prstClr val="black">
                  <a:hueOff val="0"/>
                  <a:satOff val="0"/>
                  <a:lumOff val="0"/>
                  <a:alphaOff val="0"/>
                </a:prstClr>
              </a:solidFill>
              <a:effectLst/>
              <a:uLnTx/>
              <a:uFillTx/>
              <a:latin typeface="Century Gothic" pitchFamily="34" charset="0"/>
              <a:ea typeface="+mn-ea"/>
              <a:cs typeface="+mn-cs"/>
            </a:endParaRPr>
          </a:p>
        </p:txBody>
      </p:sp>
      <p:sp>
        <p:nvSpPr>
          <p:cNvPr id="15" name="Rectangle 14"/>
          <p:cNvSpPr>
            <a:spLocks noChangeArrowheads="1"/>
          </p:cNvSpPr>
          <p:nvPr/>
        </p:nvSpPr>
        <p:spPr bwMode="auto">
          <a:xfrm>
            <a:off x="15495" y="1907555"/>
            <a:ext cx="3407298"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d-ID"/>
            </a:defPPr>
            <a:lvl1pPr marL="0" algn="l" defTabSz="810186" rtl="0" eaLnBrk="1" latinLnBrk="0" hangingPunct="1">
              <a:defRPr sz="1595" kern="1200">
                <a:solidFill>
                  <a:schemeClr val="tx1"/>
                </a:solidFill>
                <a:latin typeface="+mn-lt"/>
                <a:ea typeface="+mn-ea"/>
                <a:cs typeface="+mn-cs"/>
              </a:defRPr>
            </a:lvl1pPr>
            <a:lvl2pPr marL="405092" algn="l" defTabSz="810186" rtl="0" eaLnBrk="1" latinLnBrk="0" hangingPunct="1">
              <a:defRPr sz="1595" kern="1200">
                <a:solidFill>
                  <a:schemeClr val="tx1"/>
                </a:solidFill>
                <a:latin typeface="+mn-lt"/>
                <a:ea typeface="+mn-ea"/>
                <a:cs typeface="+mn-cs"/>
              </a:defRPr>
            </a:lvl2pPr>
            <a:lvl3pPr marL="810186" algn="l" defTabSz="810186" rtl="0" eaLnBrk="1" latinLnBrk="0" hangingPunct="1">
              <a:defRPr sz="1595" kern="1200">
                <a:solidFill>
                  <a:schemeClr val="tx1"/>
                </a:solidFill>
                <a:latin typeface="+mn-lt"/>
                <a:ea typeface="+mn-ea"/>
                <a:cs typeface="+mn-cs"/>
              </a:defRPr>
            </a:lvl3pPr>
            <a:lvl4pPr marL="1215277" algn="l" defTabSz="810186" rtl="0" eaLnBrk="1" latinLnBrk="0" hangingPunct="1">
              <a:defRPr sz="1595" kern="1200">
                <a:solidFill>
                  <a:schemeClr val="tx1"/>
                </a:solidFill>
                <a:latin typeface="+mn-lt"/>
                <a:ea typeface="+mn-ea"/>
                <a:cs typeface="+mn-cs"/>
              </a:defRPr>
            </a:lvl4pPr>
            <a:lvl5pPr marL="1620369" algn="l" defTabSz="810186" rtl="0" eaLnBrk="1" latinLnBrk="0" hangingPunct="1">
              <a:defRPr sz="1595" kern="1200">
                <a:solidFill>
                  <a:schemeClr val="tx1"/>
                </a:solidFill>
                <a:latin typeface="+mn-lt"/>
                <a:ea typeface="+mn-ea"/>
                <a:cs typeface="+mn-cs"/>
              </a:defRPr>
            </a:lvl5pPr>
            <a:lvl6pPr marL="2025463" algn="l" defTabSz="810186" rtl="0" eaLnBrk="1" latinLnBrk="0" hangingPunct="1">
              <a:defRPr sz="1595" kern="1200">
                <a:solidFill>
                  <a:schemeClr val="tx1"/>
                </a:solidFill>
                <a:latin typeface="+mn-lt"/>
                <a:ea typeface="+mn-ea"/>
                <a:cs typeface="+mn-cs"/>
              </a:defRPr>
            </a:lvl6pPr>
            <a:lvl7pPr marL="2430556" algn="l" defTabSz="810186" rtl="0" eaLnBrk="1" latinLnBrk="0" hangingPunct="1">
              <a:defRPr sz="1595" kern="1200">
                <a:solidFill>
                  <a:schemeClr val="tx1"/>
                </a:solidFill>
                <a:latin typeface="+mn-lt"/>
                <a:ea typeface="+mn-ea"/>
                <a:cs typeface="+mn-cs"/>
              </a:defRPr>
            </a:lvl7pPr>
            <a:lvl8pPr marL="2835649" algn="l" defTabSz="810186" rtl="0" eaLnBrk="1" latinLnBrk="0" hangingPunct="1">
              <a:defRPr sz="1595" kern="1200">
                <a:solidFill>
                  <a:schemeClr val="tx1"/>
                </a:solidFill>
                <a:latin typeface="+mn-lt"/>
                <a:ea typeface="+mn-ea"/>
                <a:cs typeface="+mn-cs"/>
              </a:defRPr>
            </a:lvl8pPr>
            <a:lvl9pPr marL="3240741" algn="l" defTabSz="810186" rtl="0" eaLnBrk="1" latinLnBrk="0" hangingPunct="1">
              <a:defRPr sz="1595"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entury Gothic" pitchFamily="34" charset="0"/>
                <a:ea typeface="+mn-ea"/>
                <a:cs typeface="Chalkboard"/>
              </a:rPr>
              <a:t>Guru </a:t>
            </a:r>
            <a:r>
              <a:rPr kumimoji="0" lang="en-US" sz="1800" b="1" i="0" u="none" strike="noStrike" kern="1200" cap="none" spc="0" normalizeH="0" baseline="0" noProof="0" dirty="0" err="1">
                <a:ln>
                  <a:noFill/>
                </a:ln>
                <a:solidFill>
                  <a:srgbClr val="FF0000"/>
                </a:solidFill>
                <a:effectLst/>
                <a:uLnTx/>
                <a:uFillTx/>
                <a:latin typeface="Century Gothic" pitchFamily="34" charset="0"/>
                <a:ea typeface="+mn-ea"/>
                <a:cs typeface="Chalkboard"/>
              </a:rPr>
              <a:t>Profesional</a:t>
            </a:r>
            <a:r>
              <a:rPr kumimoji="0" lang="en-US" sz="1800" b="1" i="0" u="none" strike="noStrike" kern="1200" cap="none" spc="0" normalizeH="0" baseline="0" noProof="0" dirty="0">
                <a:ln>
                  <a:noFill/>
                </a:ln>
                <a:solidFill>
                  <a:srgbClr val="FF0000"/>
                </a:solidFill>
                <a:effectLst/>
                <a:uLnTx/>
                <a:uFillTx/>
                <a:latin typeface="Century Gothic" pitchFamily="34" charset="0"/>
                <a:ea typeface="+mn-ea"/>
                <a:cs typeface="Chalkboard"/>
              </a:rPr>
              <a:t> </a:t>
            </a:r>
            <a:r>
              <a:rPr kumimoji="0" lang="en-US" sz="1600" b="0" i="0" u="none" strike="noStrike" kern="1200" cap="none" spc="0" normalizeH="0" baseline="0" noProof="0" dirty="0" err="1">
                <a:ln>
                  <a:noFill/>
                </a:ln>
                <a:solidFill>
                  <a:srgbClr val="17375E"/>
                </a:solidFill>
                <a:effectLst/>
                <a:uLnTx/>
                <a:uFillTx/>
                <a:latin typeface="Arial Narrow" pitchFamily="34" charset="0"/>
                <a:ea typeface="+mn-ea"/>
                <a:cs typeface="+mn-cs"/>
              </a:rPr>
              <a:t>wajib</a:t>
            </a:r>
            <a:r>
              <a:rPr kumimoji="0" lang="en-US" sz="16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600" b="0" i="0" u="none" strike="noStrike" kern="1200" cap="none" spc="0" normalizeH="0" baseline="0" noProof="0" dirty="0" err="1">
                <a:ln>
                  <a:noFill/>
                </a:ln>
                <a:solidFill>
                  <a:srgbClr val="17375E"/>
                </a:solidFill>
                <a:effectLst/>
                <a:uLnTx/>
                <a:uFillTx/>
                <a:latin typeface="Arial Narrow" pitchFamily="34" charset="0"/>
                <a:ea typeface="+mn-ea"/>
                <a:cs typeface="+mn-cs"/>
              </a:rPr>
              <a:t>memiliki</a:t>
            </a:r>
            <a:r>
              <a:rPr kumimoji="0" lang="en-US" sz="16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600" b="1" i="0" u="none" strike="noStrike" kern="1200" cap="none" spc="0" normalizeH="0" baseline="0" noProof="0" dirty="0" err="1">
                <a:ln>
                  <a:noFill/>
                </a:ln>
                <a:solidFill>
                  <a:srgbClr val="FF0000"/>
                </a:solidFill>
                <a:effectLst/>
                <a:uLnTx/>
                <a:uFillTx/>
                <a:latin typeface="Arial Narrow" pitchFamily="34" charset="0"/>
                <a:ea typeface="+mn-ea"/>
                <a:cs typeface="+mn-cs"/>
              </a:rPr>
              <a:t>kualifikasi</a:t>
            </a:r>
            <a:r>
              <a:rPr kumimoji="0" lang="en-US" sz="1600" b="1" i="0" u="none" strike="noStrike" kern="1200" cap="none" spc="0" normalizeH="0" baseline="0" noProof="0" dirty="0">
                <a:ln>
                  <a:noFill/>
                </a:ln>
                <a:solidFill>
                  <a:srgbClr val="FF0000"/>
                </a:solidFill>
                <a:effectLst/>
                <a:uLnTx/>
                <a:uFillTx/>
                <a:latin typeface="Arial Narrow" pitchFamily="34" charset="0"/>
                <a:ea typeface="+mn-ea"/>
                <a:cs typeface="+mn-cs"/>
              </a:rPr>
              <a:t> </a:t>
            </a:r>
            <a:r>
              <a:rPr kumimoji="0" lang="en-US" sz="1600" b="1" i="0" u="none" strike="noStrike" kern="1200" cap="none" spc="0" normalizeH="0" baseline="0" noProof="0" dirty="0" err="1">
                <a:ln>
                  <a:noFill/>
                </a:ln>
                <a:solidFill>
                  <a:srgbClr val="FF0000"/>
                </a:solidFill>
                <a:effectLst/>
                <a:uLnTx/>
                <a:uFillTx/>
                <a:latin typeface="Arial Narrow" pitchFamily="34" charset="0"/>
                <a:ea typeface="+mn-ea"/>
                <a:cs typeface="+mn-cs"/>
              </a:rPr>
              <a:t>akademik</a:t>
            </a:r>
            <a:r>
              <a:rPr kumimoji="0" lang="en-US" sz="1600" b="1" i="0" u="none" strike="noStrike" kern="1200" cap="none" spc="0" normalizeH="0" baseline="0" noProof="0" dirty="0">
                <a:ln>
                  <a:noFill/>
                </a:ln>
                <a:solidFill>
                  <a:srgbClr val="FF0000"/>
                </a:solidFill>
                <a:effectLst/>
                <a:uLnTx/>
                <a:uFillTx/>
                <a:latin typeface="Arial Narrow" pitchFamily="34" charset="0"/>
                <a:ea typeface="+mn-ea"/>
                <a:cs typeface="+mn-cs"/>
              </a:rPr>
              <a:t>,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FF0000"/>
                </a:solidFill>
                <a:effectLst/>
                <a:uLnTx/>
                <a:uFillTx/>
                <a:latin typeface="Arial Narrow" pitchFamily="34" charset="0"/>
                <a:ea typeface="+mn-ea"/>
                <a:cs typeface="+mn-cs"/>
              </a:rPr>
              <a:t>sertifikat</a:t>
            </a:r>
            <a:r>
              <a:rPr kumimoji="0" lang="en-US" sz="1600" b="1" i="0" u="none" strike="noStrike" kern="1200" cap="none" spc="0" normalizeH="0" baseline="0" noProof="0" dirty="0">
                <a:ln>
                  <a:noFill/>
                </a:ln>
                <a:solidFill>
                  <a:srgbClr val="FF0000"/>
                </a:solidFill>
                <a:effectLst/>
                <a:uLnTx/>
                <a:uFillTx/>
                <a:latin typeface="Arial Narrow" pitchFamily="34" charset="0"/>
                <a:ea typeface="+mn-ea"/>
                <a:cs typeface="+mn-cs"/>
              </a:rPr>
              <a:t> </a:t>
            </a:r>
            <a:r>
              <a:rPr kumimoji="0" lang="en-US" sz="1600" b="1" i="0" u="none" strike="noStrike" kern="1200" cap="none" spc="0" normalizeH="0" baseline="0" noProof="0" dirty="0" err="1">
                <a:ln>
                  <a:noFill/>
                </a:ln>
                <a:solidFill>
                  <a:srgbClr val="FF0000"/>
                </a:solidFill>
                <a:effectLst/>
                <a:uLnTx/>
                <a:uFillTx/>
                <a:latin typeface="Arial Narrow" pitchFamily="34" charset="0"/>
                <a:ea typeface="+mn-ea"/>
                <a:cs typeface="+mn-cs"/>
              </a:rPr>
              <a:t>pendidik</a:t>
            </a:r>
            <a:r>
              <a:rPr kumimoji="0" lang="en-US" sz="1600" b="0" i="0" u="none" strike="noStrike" kern="1200" cap="none" spc="0" normalizeH="0" baseline="0" noProof="0" dirty="0">
                <a:ln>
                  <a:noFill/>
                </a:ln>
                <a:solidFill>
                  <a:srgbClr val="17375E"/>
                </a:solidFill>
                <a:effectLst/>
                <a:uLnTx/>
                <a:uFillTx/>
                <a:latin typeface="Arial Narrow" pitchFamily="34" charset="0"/>
                <a:ea typeface="+mn-ea"/>
                <a:cs typeface="+mn-cs"/>
              </a:rPr>
              <a:t>,</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FF0000"/>
                </a:solidFill>
                <a:effectLst/>
                <a:uLnTx/>
                <a:uFillTx/>
                <a:latin typeface="Arial Narrow" pitchFamily="34" charset="0"/>
                <a:ea typeface="+mn-ea"/>
                <a:cs typeface="+mn-cs"/>
              </a:rPr>
              <a:t>kompetensi</a:t>
            </a:r>
            <a:r>
              <a:rPr kumimoji="0" lang="en-US" sz="1600" b="1" i="0" u="none" strike="noStrike" kern="1200" cap="none" spc="0" normalizeH="0" baseline="0" noProof="0" dirty="0">
                <a:ln>
                  <a:noFill/>
                </a:ln>
                <a:solidFill>
                  <a:srgbClr val="FF0000"/>
                </a:solidFill>
                <a:effectLst/>
                <a:uLnTx/>
                <a:uFillTx/>
                <a:latin typeface="Arial Narrow" pitchFamily="34" charset="0"/>
                <a:ea typeface="+mn-ea"/>
                <a:cs typeface="+mn-cs"/>
              </a:rPr>
              <a:t>,</a:t>
            </a:r>
            <a:r>
              <a:rPr kumimoji="0" lang="en-US" sz="1600" b="0" i="0" u="none" strike="noStrike" kern="1200" cap="none" spc="0" normalizeH="0" baseline="0" noProof="0" dirty="0">
                <a:ln>
                  <a:noFill/>
                </a:ln>
                <a:solidFill>
                  <a:srgbClr val="17375E"/>
                </a:solidFill>
                <a:effectLst/>
                <a:uLnTx/>
                <a:uFillTx/>
                <a:latin typeface="Arial Narrow" pitchFamily="34" charset="0"/>
                <a:ea typeface="+mn-ea"/>
                <a:cs typeface="+mn-cs"/>
              </a:rPr>
              <a:t>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17375E"/>
                </a:solidFill>
                <a:effectLst/>
                <a:uLnTx/>
                <a:uFillTx/>
                <a:latin typeface="Arial Narrow" pitchFamily="34" charset="0"/>
                <a:ea typeface="+mn-ea"/>
                <a:cs typeface="+mn-cs"/>
              </a:rPr>
              <a:t>sehat</a:t>
            </a:r>
            <a:r>
              <a:rPr kumimoji="0" lang="en-US" sz="16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600" b="0" i="0" u="none" strike="noStrike" kern="1200" cap="none" spc="0" normalizeH="0" baseline="0" noProof="0" dirty="0" err="1">
                <a:ln>
                  <a:noFill/>
                </a:ln>
                <a:solidFill>
                  <a:srgbClr val="17375E"/>
                </a:solidFill>
                <a:effectLst/>
                <a:uLnTx/>
                <a:uFillTx/>
                <a:latin typeface="Arial Narrow" pitchFamily="34" charset="0"/>
                <a:ea typeface="+mn-ea"/>
                <a:cs typeface="+mn-cs"/>
              </a:rPr>
              <a:t>jasmani</a:t>
            </a:r>
            <a:r>
              <a:rPr kumimoji="0" lang="en-US" sz="16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600" b="0" i="0" u="none" strike="noStrike" kern="1200" cap="none" spc="0" normalizeH="0" baseline="0" noProof="0" dirty="0" err="1">
                <a:ln>
                  <a:noFill/>
                </a:ln>
                <a:solidFill>
                  <a:srgbClr val="17375E"/>
                </a:solidFill>
                <a:effectLst/>
                <a:uLnTx/>
                <a:uFillTx/>
                <a:latin typeface="Arial Narrow" pitchFamily="34" charset="0"/>
                <a:ea typeface="+mn-ea"/>
                <a:cs typeface="+mn-cs"/>
              </a:rPr>
              <a:t>dan</a:t>
            </a:r>
            <a:r>
              <a:rPr kumimoji="0" lang="en-US" sz="16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600" b="0" i="0" u="none" strike="noStrike" kern="1200" cap="none" spc="0" normalizeH="0" baseline="0" noProof="0" dirty="0" err="1">
                <a:ln>
                  <a:noFill/>
                </a:ln>
                <a:solidFill>
                  <a:srgbClr val="17375E"/>
                </a:solidFill>
                <a:effectLst/>
                <a:uLnTx/>
                <a:uFillTx/>
                <a:latin typeface="Arial Narrow" pitchFamily="34" charset="0"/>
                <a:ea typeface="+mn-ea"/>
                <a:cs typeface="+mn-cs"/>
              </a:rPr>
              <a:t>rohani</a:t>
            </a:r>
            <a:r>
              <a:rPr kumimoji="0" lang="en-US" sz="16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600" b="0" i="0" u="none" strike="noStrike" kern="1200" cap="none" spc="0" normalizeH="0" baseline="0" noProof="0" dirty="0" err="1">
                <a:ln>
                  <a:noFill/>
                </a:ln>
                <a:solidFill>
                  <a:srgbClr val="17375E"/>
                </a:solidFill>
                <a:effectLst/>
                <a:uLnTx/>
                <a:uFillTx/>
                <a:latin typeface="Arial Narrow" pitchFamily="34" charset="0"/>
                <a:ea typeface="+mn-ea"/>
                <a:cs typeface="+mn-cs"/>
              </a:rPr>
              <a:t>serta</a:t>
            </a:r>
            <a:r>
              <a:rPr kumimoji="0" lang="en-US" sz="16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600" b="0" i="0" u="none" strike="noStrike" kern="1200" cap="none" spc="0" normalizeH="0" baseline="0" noProof="0" dirty="0" err="1">
                <a:ln>
                  <a:noFill/>
                </a:ln>
                <a:solidFill>
                  <a:srgbClr val="17375E"/>
                </a:solidFill>
                <a:effectLst/>
                <a:uLnTx/>
                <a:uFillTx/>
                <a:latin typeface="Arial Narrow" pitchFamily="34" charset="0"/>
                <a:ea typeface="+mn-ea"/>
                <a:cs typeface="+mn-cs"/>
              </a:rPr>
              <a:t>memiliki</a:t>
            </a:r>
            <a:r>
              <a:rPr kumimoji="0" lang="en-US" sz="16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600" b="0" i="0" u="none" strike="noStrike" kern="1200" cap="none" spc="0" normalizeH="0" baseline="0" noProof="0" dirty="0" err="1">
                <a:ln>
                  <a:noFill/>
                </a:ln>
                <a:solidFill>
                  <a:srgbClr val="17375E"/>
                </a:solidFill>
                <a:effectLst/>
                <a:uLnTx/>
                <a:uFillTx/>
                <a:latin typeface="Arial Narrow" pitchFamily="34" charset="0"/>
                <a:ea typeface="+mn-ea"/>
                <a:cs typeface="+mn-cs"/>
              </a:rPr>
              <a:t>kemampuan</a:t>
            </a:r>
            <a:r>
              <a:rPr kumimoji="0" lang="en-US" sz="16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600" b="0" i="0" u="none" strike="noStrike" kern="1200" cap="none" spc="0" normalizeH="0" baseline="0" noProof="0" dirty="0" err="1">
                <a:ln>
                  <a:noFill/>
                </a:ln>
                <a:solidFill>
                  <a:srgbClr val="17375E"/>
                </a:solidFill>
                <a:effectLst/>
                <a:uLnTx/>
                <a:uFillTx/>
                <a:latin typeface="Arial Narrow" pitchFamily="34" charset="0"/>
                <a:ea typeface="+mn-ea"/>
                <a:cs typeface="+mn-cs"/>
              </a:rPr>
              <a:t>untuk</a:t>
            </a:r>
            <a:r>
              <a:rPr kumimoji="0" lang="en-US" sz="16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600" b="0" i="0" u="none" strike="noStrike" kern="1200" cap="none" spc="0" normalizeH="0" baseline="0" noProof="0" dirty="0" err="1">
                <a:ln>
                  <a:noFill/>
                </a:ln>
                <a:solidFill>
                  <a:srgbClr val="17375E"/>
                </a:solidFill>
                <a:effectLst/>
                <a:uLnTx/>
                <a:uFillTx/>
                <a:latin typeface="Arial Narrow" pitchFamily="34" charset="0"/>
                <a:ea typeface="+mn-ea"/>
                <a:cs typeface="+mn-cs"/>
              </a:rPr>
              <a:t>mewujudkan</a:t>
            </a:r>
            <a:r>
              <a:rPr kumimoji="0" lang="en-US" sz="16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600" b="0" i="0" u="none" strike="noStrike" kern="1200" cap="none" spc="0" normalizeH="0" baseline="0" noProof="0" dirty="0" err="1">
                <a:ln>
                  <a:noFill/>
                </a:ln>
                <a:solidFill>
                  <a:srgbClr val="17375E"/>
                </a:solidFill>
                <a:effectLst/>
                <a:uLnTx/>
                <a:uFillTx/>
                <a:latin typeface="Arial Narrow" pitchFamily="34" charset="0"/>
                <a:ea typeface="+mn-ea"/>
                <a:cs typeface="+mn-cs"/>
              </a:rPr>
              <a:t>tujuan</a:t>
            </a:r>
            <a:r>
              <a:rPr kumimoji="0" lang="en-US" sz="16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600" b="0" i="0" u="none" strike="noStrike" kern="1200" cap="none" spc="0" normalizeH="0" baseline="0" noProof="0" dirty="0" err="1">
                <a:ln>
                  <a:noFill/>
                </a:ln>
                <a:solidFill>
                  <a:srgbClr val="17375E"/>
                </a:solidFill>
                <a:effectLst/>
                <a:uLnTx/>
                <a:uFillTx/>
                <a:latin typeface="Arial Narrow" pitchFamily="34" charset="0"/>
                <a:ea typeface="+mn-ea"/>
                <a:cs typeface="+mn-cs"/>
              </a:rPr>
              <a:t>pendidikan</a:t>
            </a:r>
            <a:r>
              <a:rPr kumimoji="0" lang="en-US" sz="16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600" b="0" i="0" u="none" strike="noStrike" kern="1200" cap="none" spc="0" normalizeH="0" baseline="0" noProof="0" dirty="0" err="1">
                <a:ln>
                  <a:noFill/>
                </a:ln>
                <a:solidFill>
                  <a:srgbClr val="17375E"/>
                </a:solidFill>
                <a:effectLst/>
                <a:uLnTx/>
                <a:uFillTx/>
                <a:latin typeface="Arial Narrow" pitchFamily="34" charset="0"/>
                <a:ea typeface="+mn-ea"/>
                <a:cs typeface="+mn-cs"/>
              </a:rPr>
              <a:t>nasional</a:t>
            </a:r>
            <a:r>
              <a:rPr kumimoji="0" lang="en-US" sz="1600" b="0" i="0" u="none" strike="noStrike" kern="1200" cap="none" spc="0" normalizeH="0" baseline="0" noProof="0" dirty="0">
                <a:ln>
                  <a:noFill/>
                </a:ln>
                <a:solidFill>
                  <a:srgbClr val="17375E"/>
                </a:solidFill>
                <a:effectLst/>
                <a:uLnTx/>
                <a:uFillTx/>
                <a:latin typeface="Arial Narrow" pitchFamily="34" charset="0"/>
                <a:ea typeface="+mn-ea"/>
                <a:cs typeface="+mn-cs"/>
              </a:rPr>
              <a:t>. </a:t>
            </a:r>
          </a:p>
        </p:txBody>
      </p:sp>
      <p:grpSp>
        <p:nvGrpSpPr>
          <p:cNvPr id="33" name="Group 32"/>
          <p:cNvGrpSpPr/>
          <p:nvPr/>
        </p:nvGrpSpPr>
        <p:grpSpPr>
          <a:xfrm>
            <a:off x="4216538" y="942855"/>
            <a:ext cx="3078336" cy="1299648"/>
            <a:chOff x="6333946" y="921637"/>
            <a:chExt cx="3078336" cy="1149330"/>
          </a:xfrm>
        </p:grpSpPr>
        <p:sp>
          <p:nvSpPr>
            <p:cNvPr id="10" name="Freeform 9"/>
            <p:cNvSpPr/>
            <p:nvPr/>
          </p:nvSpPr>
          <p:spPr>
            <a:xfrm>
              <a:off x="6333946" y="921637"/>
              <a:ext cx="2973126" cy="1137582"/>
            </a:xfrm>
            <a:custGeom>
              <a:avLst/>
              <a:gdLst>
                <a:gd name="connsiteX0" fmla="*/ 0 w 2676821"/>
                <a:gd name="connsiteY0" fmla="*/ 173397 h 1733973"/>
                <a:gd name="connsiteX1" fmla="*/ 173397 w 2676821"/>
                <a:gd name="connsiteY1" fmla="*/ 0 h 1733973"/>
                <a:gd name="connsiteX2" fmla="*/ 2503424 w 2676821"/>
                <a:gd name="connsiteY2" fmla="*/ 0 h 1733973"/>
                <a:gd name="connsiteX3" fmla="*/ 2676821 w 2676821"/>
                <a:gd name="connsiteY3" fmla="*/ 173397 h 1733973"/>
                <a:gd name="connsiteX4" fmla="*/ 2676821 w 2676821"/>
                <a:gd name="connsiteY4" fmla="*/ 1560576 h 1733973"/>
                <a:gd name="connsiteX5" fmla="*/ 2503424 w 2676821"/>
                <a:gd name="connsiteY5" fmla="*/ 1733973 h 1733973"/>
                <a:gd name="connsiteX6" fmla="*/ 173397 w 2676821"/>
                <a:gd name="connsiteY6" fmla="*/ 1733973 h 1733973"/>
                <a:gd name="connsiteX7" fmla="*/ 0 w 2676821"/>
                <a:gd name="connsiteY7" fmla="*/ 1560576 h 1733973"/>
                <a:gd name="connsiteX8" fmla="*/ 0 w 2676821"/>
                <a:gd name="connsiteY8" fmla="*/ 173397 h 17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821" h="1733973">
                  <a:moveTo>
                    <a:pt x="0" y="173397"/>
                  </a:moveTo>
                  <a:cubicBezTo>
                    <a:pt x="0" y="77632"/>
                    <a:pt x="77632" y="0"/>
                    <a:pt x="173397" y="0"/>
                  </a:cubicBezTo>
                  <a:lnTo>
                    <a:pt x="2503424" y="0"/>
                  </a:lnTo>
                  <a:cubicBezTo>
                    <a:pt x="2599189" y="0"/>
                    <a:pt x="2676821" y="77632"/>
                    <a:pt x="2676821" y="173397"/>
                  </a:cubicBezTo>
                  <a:lnTo>
                    <a:pt x="2676821" y="1560576"/>
                  </a:lnTo>
                  <a:cubicBezTo>
                    <a:pt x="2676821" y="1656341"/>
                    <a:pt x="2599189" y="1733973"/>
                    <a:pt x="2503424" y="1733973"/>
                  </a:cubicBezTo>
                  <a:lnTo>
                    <a:pt x="173397" y="1733973"/>
                  </a:lnTo>
                  <a:cubicBezTo>
                    <a:pt x="77632" y="1733973"/>
                    <a:pt x="0" y="1656341"/>
                    <a:pt x="0" y="1560576"/>
                  </a:cubicBezTo>
                  <a:lnTo>
                    <a:pt x="0" y="173397"/>
                  </a:lnTo>
                  <a:close/>
                </a:path>
              </a:pathLst>
            </a:custGeom>
            <a:ln w="3175"/>
          </p:spPr>
          <p:style>
            <a:lnRef idx="2">
              <a:schemeClr val="accent4">
                <a:hueOff val="3465231"/>
                <a:satOff val="-15989"/>
                <a:lumOff val="58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031636" tIns="228590" rIns="228590" bIns="662083" spcCol="1270"/>
            <a:lstStyle>
              <a:defPPr>
                <a:defRPr lang="id-ID"/>
              </a:defPPr>
              <a:lvl1pPr marL="0" algn="l" defTabSz="810186" rtl="0" eaLnBrk="1" latinLnBrk="0" hangingPunct="1">
                <a:defRPr sz="1595" kern="1200">
                  <a:solidFill>
                    <a:schemeClr val="dk1">
                      <a:hueOff val="0"/>
                      <a:satOff val="0"/>
                      <a:lumOff val="0"/>
                      <a:alphaOff val="0"/>
                    </a:schemeClr>
                  </a:solidFill>
                  <a:latin typeface="+mn-lt"/>
                  <a:ea typeface="+mn-ea"/>
                  <a:cs typeface="+mn-cs"/>
                </a:defRPr>
              </a:lvl1pPr>
              <a:lvl2pPr marL="405092" algn="l" defTabSz="810186" rtl="0" eaLnBrk="1" latinLnBrk="0" hangingPunct="1">
                <a:defRPr sz="1595" kern="1200">
                  <a:solidFill>
                    <a:schemeClr val="dk1">
                      <a:hueOff val="0"/>
                      <a:satOff val="0"/>
                      <a:lumOff val="0"/>
                      <a:alphaOff val="0"/>
                    </a:schemeClr>
                  </a:solidFill>
                  <a:latin typeface="+mn-lt"/>
                  <a:ea typeface="+mn-ea"/>
                  <a:cs typeface="+mn-cs"/>
                </a:defRPr>
              </a:lvl2pPr>
              <a:lvl3pPr marL="810186" algn="l" defTabSz="810186" rtl="0" eaLnBrk="1" latinLnBrk="0" hangingPunct="1">
                <a:defRPr sz="1595" kern="1200">
                  <a:solidFill>
                    <a:schemeClr val="dk1">
                      <a:hueOff val="0"/>
                      <a:satOff val="0"/>
                      <a:lumOff val="0"/>
                      <a:alphaOff val="0"/>
                    </a:schemeClr>
                  </a:solidFill>
                  <a:latin typeface="+mn-lt"/>
                  <a:ea typeface="+mn-ea"/>
                  <a:cs typeface="+mn-cs"/>
                </a:defRPr>
              </a:lvl3pPr>
              <a:lvl4pPr marL="1215277" algn="l" defTabSz="810186" rtl="0" eaLnBrk="1" latinLnBrk="0" hangingPunct="1">
                <a:defRPr sz="1595" kern="1200">
                  <a:solidFill>
                    <a:schemeClr val="dk1">
                      <a:hueOff val="0"/>
                      <a:satOff val="0"/>
                      <a:lumOff val="0"/>
                      <a:alphaOff val="0"/>
                    </a:schemeClr>
                  </a:solidFill>
                  <a:latin typeface="+mn-lt"/>
                  <a:ea typeface="+mn-ea"/>
                  <a:cs typeface="+mn-cs"/>
                </a:defRPr>
              </a:lvl4pPr>
              <a:lvl5pPr marL="1620369" algn="l" defTabSz="810186" rtl="0" eaLnBrk="1" latinLnBrk="0" hangingPunct="1">
                <a:defRPr sz="1595" kern="1200">
                  <a:solidFill>
                    <a:schemeClr val="dk1">
                      <a:hueOff val="0"/>
                      <a:satOff val="0"/>
                      <a:lumOff val="0"/>
                      <a:alphaOff val="0"/>
                    </a:schemeClr>
                  </a:solidFill>
                  <a:latin typeface="+mn-lt"/>
                  <a:ea typeface="+mn-ea"/>
                  <a:cs typeface="+mn-cs"/>
                </a:defRPr>
              </a:lvl5pPr>
              <a:lvl6pPr marL="2025463" algn="l" defTabSz="810186" rtl="0" eaLnBrk="1" latinLnBrk="0" hangingPunct="1">
                <a:defRPr sz="1595" kern="1200">
                  <a:solidFill>
                    <a:schemeClr val="dk1">
                      <a:hueOff val="0"/>
                      <a:satOff val="0"/>
                      <a:lumOff val="0"/>
                      <a:alphaOff val="0"/>
                    </a:schemeClr>
                  </a:solidFill>
                  <a:latin typeface="+mn-lt"/>
                  <a:ea typeface="+mn-ea"/>
                  <a:cs typeface="+mn-cs"/>
                </a:defRPr>
              </a:lvl6pPr>
              <a:lvl7pPr marL="2430556" algn="l" defTabSz="810186" rtl="0" eaLnBrk="1" latinLnBrk="0" hangingPunct="1">
                <a:defRPr sz="1595" kern="1200">
                  <a:solidFill>
                    <a:schemeClr val="dk1">
                      <a:hueOff val="0"/>
                      <a:satOff val="0"/>
                      <a:lumOff val="0"/>
                      <a:alphaOff val="0"/>
                    </a:schemeClr>
                  </a:solidFill>
                  <a:latin typeface="+mn-lt"/>
                  <a:ea typeface="+mn-ea"/>
                  <a:cs typeface="+mn-cs"/>
                </a:defRPr>
              </a:lvl7pPr>
              <a:lvl8pPr marL="2835649" algn="l" defTabSz="810186" rtl="0" eaLnBrk="1" latinLnBrk="0" hangingPunct="1">
                <a:defRPr sz="1595" kern="1200">
                  <a:solidFill>
                    <a:schemeClr val="dk1">
                      <a:hueOff val="0"/>
                      <a:satOff val="0"/>
                      <a:lumOff val="0"/>
                      <a:alphaOff val="0"/>
                    </a:schemeClr>
                  </a:solidFill>
                  <a:latin typeface="+mn-lt"/>
                  <a:ea typeface="+mn-ea"/>
                  <a:cs typeface="+mn-cs"/>
                </a:defRPr>
              </a:lvl8pPr>
              <a:lvl9pPr marL="3240741" algn="l" defTabSz="810186" rtl="0" eaLnBrk="1" latinLnBrk="0" hangingPunct="1">
                <a:defRPr sz="1595" kern="1200">
                  <a:solidFill>
                    <a:schemeClr val="dk1">
                      <a:hueOff val="0"/>
                      <a:satOff val="0"/>
                      <a:lumOff val="0"/>
                      <a:alphaOff val="0"/>
                    </a:schemeClr>
                  </a:solidFill>
                  <a:latin typeface="+mn-lt"/>
                  <a:ea typeface="+mn-ea"/>
                  <a:cs typeface="+mn-cs"/>
                </a:defRPr>
              </a:lvl9pPr>
            </a:lstStyle>
            <a:p>
              <a:pPr marL="285750" marR="0" lvl="1" indent="-285750" algn="l" defTabSz="1733550" rtl="0" eaLnBrk="1" fontAlgn="auto" latinLnBrk="0" hangingPunct="1">
                <a:lnSpc>
                  <a:spcPct val="90000"/>
                </a:lnSpc>
                <a:spcBef>
                  <a:spcPts val="0"/>
                </a:spcBef>
                <a:spcAft>
                  <a:spcPct val="15000"/>
                </a:spcAft>
                <a:buClrTx/>
                <a:buSzTx/>
                <a:buFontTx/>
                <a:buChar char="••"/>
                <a:tabLst/>
                <a:defRPr/>
              </a:pPr>
              <a:endParaRPr kumimoji="0" lang="en-US" sz="2400" b="0" i="0" u="none" strike="noStrike" kern="1200" cap="none" spc="0" normalizeH="0" baseline="0" noProof="0">
                <a:ln>
                  <a:noFill/>
                </a:ln>
                <a:solidFill>
                  <a:prstClr val="black">
                    <a:hueOff val="0"/>
                    <a:satOff val="0"/>
                    <a:lumOff val="0"/>
                    <a:alphaOff val="0"/>
                  </a:prstClr>
                </a:solidFill>
                <a:effectLst/>
                <a:uLnTx/>
                <a:uFillTx/>
                <a:latin typeface="Century Gothic" pitchFamily="34" charset="0"/>
                <a:ea typeface="+mn-ea"/>
                <a:cs typeface="+mn-cs"/>
              </a:endParaRPr>
            </a:p>
          </p:txBody>
        </p:sp>
        <p:sp>
          <p:nvSpPr>
            <p:cNvPr id="17" name="Rectangle 16"/>
            <p:cNvSpPr/>
            <p:nvPr/>
          </p:nvSpPr>
          <p:spPr>
            <a:xfrm>
              <a:off x="6402957" y="946925"/>
              <a:ext cx="3009325" cy="11240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id-ID"/>
              </a:defPPr>
              <a:lvl1pPr marL="0" algn="l" defTabSz="810186" rtl="0" eaLnBrk="1" latinLnBrk="0" hangingPunct="1">
                <a:defRPr sz="1595" kern="1200">
                  <a:solidFill>
                    <a:schemeClr val="lt1"/>
                  </a:solidFill>
                  <a:latin typeface="+mn-lt"/>
                  <a:ea typeface="+mn-ea"/>
                  <a:cs typeface="+mn-cs"/>
                </a:defRPr>
              </a:lvl1pPr>
              <a:lvl2pPr marL="405092" algn="l" defTabSz="810186" rtl="0" eaLnBrk="1" latinLnBrk="0" hangingPunct="1">
                <a:defRPr sz="1595" kern="1200">
                  <a:solidFill>
                    <a:schemeClr val="lt1"/>
                  </a:solidFill>
                  <a:latin typeface="+mn-lt"/>
                  <a:ea typeface="+mn-ea"/>
                  <a:cs typeface="+mn-cs"/>
                </a:defRPr>
              </a:lvl2pPr>
              <a:lvl3pPr marL="810186" algn="l" defTabSz="810186" rtl="0" eaLnBrk="1" latinLnBrk="0" hangingPunct="1">
                <a:defRPr sz="1595" kern="1200">
                  <a:solidFill>
                    <a:schemeClr val="lt1"/>
                  </a:solidFill>
                  <a:latin typeface="+mn-lt"/>
                  <a:ea typeface="+mn-ea"/>
                  <a:cs typeface="+mn-cs"/>
                </a:defRPr>
              </a:lvl3pPr>
              <a:lvl4pPr marL="1215277" algn="l" defTabSz="810186" rtl="0" eaLnBrk="1" latinLnBrk="0" hangingPunct="1">
                <a:defRPr sz="1595" kern="1200">
                  <a:solidFill>
                    <a:schemeClr val="lt1"/>
                  </a:solidFill>
                  <a:latin typeface="+mn-lt"/>
                  <a:ea typeface="+mn-ea"/>
                  <a:cs typeface="+mn-cs"/>
                </a:defRPr>
              </a:lvl4pPr>
              <a:lvl5pPr marL="1620369" algn="l" defTabSz="810186" rtl="0" eaLnBrk="1" latinLnBrk="0" hangingPunct="1">
                <a:defRPr sz="1595" kern="1200">
                  <a:solidFill>
                    <a:schemeClr val="lt1"/>
                  </a:solidFill>
                  <a:latin typeface="+mn-lt"/>
                  <a:ea typeface="+mn-ea"/>
                  <a:cs typeface="+mn-cs"/>
                </a:defRPr>
              </a:lvl5pPr>
              <a:lvl6pPr marL="2025463" algn="l" defTabSz="810186" rtl="0" eaLnBrk="1" latinLnBrk="0" hangingPunct="1">
                <a:defRPr sz="1595" kern="1200">
                  <a:solidFill>
                    <a:schemeClr val="lt1"/>
                  </a:solidFill>
                  <a:latin typeface="+mn-lt"/>
                  <a:ea typeface="+mn-ea"/>
                  <a:cs typeface="+mn-cs"/>
                </a:defRPr>
              </a:lvl6pPr>
              <a:lvl7pPr marL="2430556" algn="l" defTabSz="810186" rtl="0" eaLnBrk="1" latinLnBrk="0" hangingPunct="1">
                <a:defRPr sz="1595" kern="1200">
                  <a:solidFill>
                    <a:schemeClr val="lt1"/>
                  </a:solidFill>
                  <a:latin typeface="+mn-lt"/>
                  <a:ea typeface="+mn-ea"/>
                  <a:cs typeface="+mn-cs"/>
                </a:defRPr>
              </a:lvl7pPr>
              <a:lvl8pPr marL="2835649" algn="l" defTabSz="810186" rtl="0" eaLnBrk="1" latinLnBrk="0" hangingPunct="1">
                <a:defRPr sz="1595" kern="1200">
                  <a:solidFill>
                    <a:schemeClr val="lt1"/>
                  </a:solidFill>
                  <a:latin typeface="+mn-lt"/>
                  <a:ea typeface="+mn-ea"/>
                  <a:cs typeface="+mn-cs"/>
                </a:defRPr>
              </a:lvl8pPr>
              <a:lvl9pPr marL="3240741" algn="l" defTabSz="810186" rtl="0" eaLnBrk="1" latinLnBrk="0" hangingPunct="1">
                <a:defRPr sz="1595" kern="1200">
                  <a:solidFill>
                    <a:schemeClr val="lt1"/>
                  </a:solidFill>
                  <a:latin typeface="+mn-lt"/>
                  <a:ea typeface="+mn-ea"/>
                  <a:cs typeface="+mn-cs"/>
                </a:defRPr>
              </a:lvl9pPr>
            </a:lstStyle>
            <a:p>
              <a:pPr marL="0" marR="0" lvl="0" indent="0" algn="l" defTabSz="81018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FF0000"/>
                  </a:solidFill>
                  <a:effectLst/>
                  <a:uLnTx/>
                  <a:uFillTx/>
                  <a:latin typeface="Century Gothic" pitchFamily="34" charset="0"/>
                  <a:ea typeface="+mn-ea"/>
                  <a:cs typeface="Chalkboard"/>
                </a:rPr>
                <a:t>Kualifikasi</a:t>
              </a:r>
              <a:r>
                <a:rPr kumimoji="0" lang="en-US" sz="1600" b="1" i="0" u="none" strike="noStrike" kern="1200" cap="none" spc="0" normalizeH="0" baseline="0" noProof="0" dirty="0">
                  <a:ln>
                    <a:noFill/>
                  </a:ln>
                  <a:solidFill>
                    <a:srgbClr val="FF0000"/>
                  </a:solidFill>
                  <a:effectLst/>
                  <a:uLnTx/>
                  <a:uFillTx/>
                  <a:latin typeface="Century Gothic" pitchFamily="34" charset="0"/>
                  <a:ea typeface="+mn-ea"/>
                  <a:cs typeface="Chalkboard"/>
                </a:rPr>
                <a:t> </a:t>
              </a:r>
              <a:r>
                <a:rPr kumimoji="0" lang="en-US" sz="1600" b="1" i="0" u="none" strike="noStrike" kern="1200" cap="none" spc="0" normalizeH="0" baseline="0" noProof="0" dirty="0" err="1">
                  <a:ln>
                    <a:noFill/>
                  </a:ln>
                  <a:solidFill>
                    <a:srgbClr val="FF0000"/>
                  </a:solidFill>
                  <a:effectLst/>
                  <a:uLnTx/>
                  <a:uFillTx/>
                  <a:latin typeface="Century Gothic" pitchFamily="34" charset="0"/>
                  <a:ea typeface="+mn-ea"/>
                  <a:cs typeface="Chalkboard"/>
                </a:rPr>
                <a:t>Akademik</a:t>
              </a:r>
              <a:endParaRPr kumimoji="0" lang="en-US" sz="1600" b="1" i="0" u="none" strike="noStrike" kern="1200" cap="none" spc="0" normalizeH="0" baseline="0" noProof="0" dirty="0">
                <a:ln>
                  <a:noFill/>
                </a:ln>
                <a:solidFill>
                  <a:srgbClr val="FF0000"/>
                </a:solidFill>
                <a:effectLst/>
                <a:uLnTx/>
                <a:uFillTx/>
                <a:latin typeface="Century Gothic" pitchFamily="34" charset="0"/>
                <a:ea typeface="+mn-ea"/>
                <a:cs typeface="Chalkboard"/>
              </a:endParaRPr>
            </a:p>
            <a:p>
              <a:pPr marL="0" marR="0" lvl="0" indent="0" algn="l" defTabSz="81018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Kualifikasi</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akademik</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diperoleh</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melalui</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pendidikan</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tinggi</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program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sarjana</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atau</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program diploma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empat</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p>
            <a:p>
              <a:pPr marL="0" marR="0" lvl="0" indent="0" algn="l" defTabSz="810186"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err="1">
                  <a:ln>
                    <a:noFill/>
                  </a:ln>
                  <a:solidFill>
                    <a:srgbClr val="17375E"/>
                  </a:solidFill>
                  <a:effectLst/>
                  <a:uLnTx/>
                  <a:uFillTx/>
                  <a:latin typeface="Arial Narrow" pitchFamily="34" charset="0"/>
                  <a:ea typeface="+mn-ea"/>
                  <a:cs typeface="+mn-cs"/>
                </a:rPr>
                <a:t>Pasal</a:t>
              </a:r>
              <a:r>
                <a:rPr kumimoji="0" lang="en-US" sz="1400" b="1" i="0" u="sng" strike="noStrike" kern="1200" cap="none" spc="0" normalizeH="0" baseline="0" noProof="0" dirty="0">
                  <a:ln>
                    <a:noFill/>
                  </a:ln>
                  <a:solidFill>
                    <a:srgbClr val="17375E"/>
                  </a:solidFill>
                  <a:effectLst/>
                  <a:uLnTx/>
                  <a:uFillTx/>
                  <a:latin typeface="Arial Narrow" pitchFamily="34" charset="0"/>
                  <a:ea typeface="+mn-ea"/>
                  <a:cs typeface="+mn-cs"/>
                </a:rPr>
                <a:t> 9</a:t>
              </a:r>
            </a:p>
          </p:txBody>
        </p:sp>
      </p:grpSp>
      <p:grpSp>
        <p:nvGrpSpPr>
          <p:cNvPr id="32" name="Group 31"/>
          <p:cNvGrpSpPr/>
          <p:nvPr/>
        </p:nvGrpSpPr>
        <p:grpSpPr>
          <a:xfrm>
            <a:off x="4236435" y="2333011"/>
            <a:ext cx="2973127" cy="1291242"/>
            <a:chOff x="7095476" y="2939794"/>
            <a:chExt cx="2856925" cy="1418407"/>
          </a:xfrm>
        </p:grpSpPr>
        <p:sp>
          <p:nvSpPr>
            <p:cNvPr id="13" name="Freeform 12"/>
            <p:cNvSpPr/>
            <p:nvPr/>
          </p:nvSpPr>
          <p:spPr>
            <a:xfrm>
              <a:off x="7095477" y="2939794"/>
              <a:ext cx="2856924" cy="1418407"/>
            </a:xfrm>
            <a:custGeom>
              <a:avLst/>
              <a:gdLst>
                <a:gd name="connsiteX0" fmla="*/ 0 w 2676821"/>
                <a:gd name="connsiteY0" fmla="*/ 173397 h 1733973"/>
                <a:gd name="connsiteX1" fmla="*/ 173397 w 2676821"/>
                <a:gd name="connsiteY1" fmla="*/ 0 h 1733973"/>
                <a:gd name="connsiteX2" fmla="*/ 2503424 w 2676821"/>
                <a:gd name="connsiteY2" fmla="*/ 0 h 1733973"/>
                <a:gd name="connsiteX3" fmla="*/ 2676821 w 2676821"/>
                <a:gd name="connsiteY3" fmla="*/ 173397 h 1733973"/>
                <a:gd name="connsiteX4" fmla="*/ 2676821 w 2676821"/>
                <a:gd name="connsiteY4" fmla="*/ 1560576 h 1733973"/>
                <a:gd name="connsiteX5" fmla="*/ 2503424 w 2676821"/>
                <a:gd name="connsiteY5" fmla="*/ 1733973 h 1733973"/>
                <a:gd name="connsiteX6" fmla="*/ 173397 w 2676821"/>
                <a:gd name="connsiteY6" fmla="*/ 1733973 h 1733973"/>
                <a:gd name="connsiteX7" fmla="*/ 0 w 2676821"/>
                <a:gd name="connsiteY7" fmla="*/ 1560576 h 1733973"/>
                <a:gd name="connsiteX8" fmla="*/ 0 w 2676821"/>
                <a:gd name="connsiteY8" fmla="*/ 173397 h 17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821" h="1733973">
                  <a:moveTo>
                    <a:pt x="0" y="173397"/>
                  </a:moveTo>
                  <a:cubicBezTo>
                    <a:pt x="0" y="77632"/>
                    <a:pt x="77632" y="0"/>
                    <a:pt x="173397" y="0"/>
                  </a:cubicBezTo>
                  <a:lnTo>
                    <a:pt x="2503424" y="0"/>
                  </a:lnTo>
                  <a:cubicBezTo>
                    <a:pt x="2599189" y="0"/>
                    <a:pt x="2676821" y="77632"/>
                    <a:pt x="2676821" y="173397"/>
                  </a:cubicBezTo>
                  <a:lnTo>
                    <a:pt x="2676821" y="1560576"/>
                  </a:lnTo>
                  <a:cubicBezTo>
                    <a:pt x="2676821" y="1656341"/>
                    <a:pt x="2599189" y="1733973"/>
                    <a:pt x="2503424" y="1733973"/>
                  </a:cubicBezTo>
                  <a:lnTo>
                    <a:pt x="173397" y="1733973"/>
                  </a:lnTo>
                  <a:cubicBezTo>
                    <a:pt x="77632" y="1733973"/>
                    <a:pt x="0" y="1656341"/>
                    <a:pt x="0" y="1560576"/>
                  </a:cubicBezTo>
                  <a:lnTo>
                    <a:pt x="0" y="173397"/>
                  </a:lnTo>
                  <a:close/>
                </a:path>
              </a:pathLst>
            </a:custGeom>
            <a:ln w="3175"/>
          </p:spPr>
          <p:style>
            <a:lnRef idx="2">
              <a:schemeClr val="accent4">
                <a:hueOff val="3465231"/>
                <a:satOff val="-15989"/>
                <a:lumOff val="58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031636" tIns="228590" rIns="228590" bIns="662083" spcCol="1270"/>
            <a:lstStyle>
              <a:defPPr>
                <a:defRPr lang="id-ID"/>
              </a:defPPr>
              <a:lvl1pPr marL="0" algn="l" defTabSz="810186" rtl="0" eaLnBrk="1" latinLnBrk="0" hangingPunct="1">
                <a:defRPr sz="1595" kern="1200">
                  <a:solidFill>
                    <a:schemeClr val="dk1">
                      <a:hueOff val="0"/>
                      <a:satOff val="0"/>
                      <a:lumOff val="0"/>
                      <a:alphaOff val="0"/>
                    </a:schemeClr>
                  </a:solidFill>
                  <a:latin typeface="+mn-lt"/>
                  <a:ea typeface="+mn-ea"/>
                  <a:cs typeface="+mn-cs"/>
                </a:defRPr>
              </a:lvl1pPr>
              <a:lvl2pPr marL="405092" algn="l" defTabSz="810186" rtl="0" eaLnBrk="1" latinLnBrk="0" hangingPunct="1">
                <a:defRPr sz="1595" kern="1200">
                  <a:solidFill>
                    <a:schemeClr val="dk1">
                      <a:hueOff val="0"/>
                      <a:satOff val="0"/>
                      <a:lumOff val="0"/>
                      <a:alphaOff val="0"/>
                    </a:schemeClr>
                  </a:solidFill>
                  <a:latin typeface="+mn-lt"/>
                  <a:ea typeface="+mn-ea"/>
                  <a:cs typeface="+mn-cs"/>
                </a:defRPr>
              </a:lvl2pPr>
              <a:lvl3pPr marL="810186" algn="l" defTabSz="810186" rtl="0" eaLnBrk="1" latinLnBrk="0" hangingPunct="1">
                <a:defRPr sz="1595" kern="1200">
                  <a:solidFill>
                    <a:schemeClr val="dk1">
                      <a:hueOff val="0"/>
                      <a:satOff val="0"/>
                      <a:lumOff val="0"/>
                      <a:alphaOff val="0"/>
                    </a:schemeClr>
                  </a:solidFill>
                  <a:latin typeface="+mn-lt"/>
                  <a:ea typeface="+mn-ea"/>
                  <a:cs typeface="+mn-cs"/>
                </a:defRPr>
              </a:lvl3pPr>
              <a:lvl4pPr marL="1215277" algn="l" defTabSz="810186" rtl="0" eaLnBrk="1" latinLnBrk="0" hangingPunct="1">
                <a:defRPr sz="1595" kern="1200">
                  <a:solidFill>
                    <a:schemeClr val="dk1">
                      <a:hueOff val="0"/>
                      <a:satOff val="0"/>
                      <a:lumOff val="0"/>
                      <a:alphaOff val="0"/>
                    </a:schemeClr>
                  </a:solidFill>
                  <a:latin typeface="+mn-lt"/>
                  <a:ea typeface="+mn-ea"/>
                  <a:cs typeface="+mn-cs"/>
                </a:defRPr>
              </a:lvl4pPr>
              <a:lvl5pPr marL="1620369" algn="l" defTabSz="810186" rtl="0" eaLnBrk="1" latinLnBrk="0" hangingPunct="1">
                <a:defRPr sz="1595" kern="1200">
                  <a:solidFill>
                    <a:schemeClr val="dk1">
                      <a:hueOff val="0"/>
                      <a:satOff val="0"/>
                      <a:lumOff val="0"/>
                      <a:alphaOff val="0"/>
                    </a:schemeClr>
                  </a:solidFill>
                  <a:latin typeface="+mn-lt"/>
                  <a:ea typeface="+mn-ea"/>
                  <a:cs typeface="+mn-cs"/>
                </a:defRPr>
              </a:lvl5pPr>
              <a:lvl6pPr marL="2025463" algn="l" defTabSz="810186" rtl="0" eaLnBrk="1" latinLnBrk="0" hangingPunct="1">
                <a:defRPr sz="1595" kern="1200">
                  <a:solidFill>
                    <a:schemeClr val="dk1">
                      <a:hueOff val="0"/>
                      <a:satOff val="0"/>
                      <a:lumOff val="0"/>
                      <a:alphaOff val="0"/>
                    </a:schemeClr>
                  </a:solidFill>
                  <a:latin typeface="+mn-lt"/>
                  <a:ea typeface="+mn-ea"/>
                  <a:cs typeface="+mn-cs"/>
                </a:defRPr>
              </a:lvl6pPr>
              <a:lvl7pPr marL="2430556" algn="l" defTabSz="810186" rtl="0" eaLnBrk="1" latinLnBrk="0" hangingPunct="1">
                <a:defRPr sz="1595" kern="1200">
                  <a:solidFill>
                    <a:schemeClr val="dk1">
                      <a:hueOff val="0"/>
                      <a:satOff val="0"/>
                      <a:lumOff val="0"/>
                      <a:alphaOff val="0"/>
                    </a:schemeClr>
                  </a:solidFill>
                  <a:latin typeface="+mn-lt"/>
                  <a:ea typeface="+mn-ea"/>
                  <a:cs typeface="+mn-cs"/>
                </a:defRPr>
              </a:lvl7pPr>
              <a:lvl8pPr marL="2835649" algn="l" defTabSz="810186" rtl="0" eaLnBrk="1" latinLnBrk="0" hangingPunct="1">
                <a:defRPr sz="1595" kern="1200">
                  <a:solidFill>
                    <a:schemeClr val="dk1">
                      <a:hueOff val="0"/>
                      <a:satOff val="0"/>
                      <a:lumOff val="0"/>
                      <a:alphaOff val="0"/>
                    </a:schemeClr>
                  </a:solidFill>
                  <a:latin typeface="+mn-lt"/>
                  <a:ea typeface="+mn-ea"/>
                  <a:cs typeface="+mn-cs"/>
                </a:defRPr>
              </a:lvl8pPr>
              <a:lvl9pPr marL="3240741" algn="l" defTabSz="810186" rtl="0" eaLnBrk="1" latinLnBrk="0" hangingPunct="1">
                <a:defRPr sz="1595" kern="1200">
                  <a:solidFill>
                    <a:schemeClr val="dk1">
                      <a:hueOff val="0"/>
                      <a:satOff val="0"/>
                      <a:lumOff val="0"/>
                      <a:alphaOff val="0"/>
                    </a:schemeClr>
                  </a:solidFill>
                  <a:latin typeface="+mn-lt"/>
                  <a:ea typeface="+mn-ea"/>
                  <a:cs typeface="+mn-cs"/>
                </a:defRPr>
              </a:lvl9pPr>
            </a:lstStyle>
            <a:p>
              <a:pPr marL="285750" marR="0" lvl="1" indent="-285750" algn="l" defTabSz="1733550" rtl="0" eaLnBrk="1" fontAlgn="auto" latinLnBrk="0" hangingPunct="1">
                <a:lnSpc>
                  <a:spcPct val="90000"/>
                </a:lnSpc>
                <a:spcBef>
                  <a:spcPts val="0"/>
                </a:spcBef>
                <a:spcAft>
                  <a:spcPct val="15000"/>
                </a:spcAft>
                <a:buClrTx/>
                <a:buSzTx/>
                <a:buFontTx/>
                <a:buChar char="••"/>
                <a:tabLst/>
                <a:defRPr/>
              </a:pPr>
              <a:endParaRPr kumimoji="0" lang="en-US" sz="2400" b="0" i="0" u="none" strike="noStrike" kern="1200" cap="none" spc="0" normalizeH="0" baseline="0" noProof="0">
                <a:ln>
                  <a:noFill/>
                </a:ln>
                <a:solidFill>
                  <a:prstClr val="black">
                    <a:hueOff val="0"/>
                    <a:satOff val="0"/>
                    <a:lumOff val="0"/>
                    <a:alphaOff val="0"/>
                  </a:prstClr>
                </a:solidFill>
                <a:effectLst/>
                <a:uLnTx/>
                <a:uFillTx/>
                <a:latin typeface="Century Gothic" pitchFamily="34" charset="0"/>
                <a:ea typeface="+mn-ea"/>
                <a:cs typeface="+mn-cs"/>
              </a:endParaRPr>
            </a:p>
          </p:txBody>
        </p:sp>
        <p:sp>
          <p:nvSpPr>
            <p:cNvPr id="18" name="Text Box 47"/>
            <p:cNvSpPr txBox="1">
              <a:spLocks noChangeArrowheads="1"/>
            </p:cNvSpPr>
            <p:nvPr/>
          </p:nvSpPr>
          <p:spPr bwMode="auto">
            <a:xfrm>
              <a:off x="7095476" y="3010362"/>
              <a:ext cx="2856925" cy="1318541"/>
            </a:xfrm>
            <a:prstGeom prst="rect">
              <a:avLst/>
            </a:prstGeom>
            <a:noFill/>
            <a:ln w="9525">
              <a:noFill/>
              <a:miter lim="800000"/>
              <a:headEnd/>
              <a:tailEnd/>
            </a:ln>
          </p:spPr>
          <p:txBody>
            <a:bodyPr wrap="square">
              <a:spAutoFit/>
            </a:bodyPr>
            <a:lstStyle>
              <a:defPPr>
                <a:defRPr lang="id-ID"/>
              </a:defPPr>
              <a:lvl1pPr marL="0" algn="l" defTabSz="810186" rtl="0" eaLnBrk="1" latinLnBrk="0" hangingPunct="1">
                <a:defRPr sz="1595" kern="1200">
                  <a:solidFill>
                    <a:schemeClr val="tx1"/>
                  </a:solidFill>
                  <a:latin typeface="+mn-lt"/>
                  <a:ea typeface="+mn-ea"/>
                  <a:cs typeface="+mn-cs"/>
                </a:defRPr>
              </a:lvl1pPr>
              <a:lvl2pPr marL="405092" algn="l" defTabSz="810186" rtl="0" eaLnBrk="1" latinLnBrk="0" hangingPunct="1">
                <a:defRPr sz="1595" kern="1200">
                  <a:solidFill>
                    <a:schemeClr val="tx1"/>
                  </a:solidFill>
                  <a:latin typeface="+mn-lt"/>
                  <a:ea typeface="+mn-ea"/>
                  <a:cs typeface="+mn-cs"/>
                </a:defRPr>
              </a:lvl2pPr>
              <a:lvl3pPr marL="810186" algn="l" defTabSz="810186" rtl="0" eaLnBrk="1" latinLnBrk="0" hangingPunct="1">
                <a:defRPr sz="1595" kern="1200">
                  <a:solidFill>
                    <a:schemeClr val="tx1"/>
                  </a:solidFill>
                  <a:latin typeface="+mn-lt"/>
                  <a:ea typeface="+mn-ea"/>
                  <a:cs typeface="+mn-cs"/>
                </a:defRPr>
              </a:lvl3pPr>
              <a:lvl4pPr marL="1215277" algn="l" defTabSz="810186" rtl="0" eaLnBrk="1" latinLnBrk="0" hangingPunct="1">
                <a:defRPr sz="1595" kern="1200">
                  <a:solidFill>
                    <a:schemeClr val="tx1"/>
                  </a:solidFill>
                  <a:latin typeface="+mn-lt"/>
                  <a:ea typeface="+mn-ea"/>
                  <a:cs typeface="+mn-cs"/>
                </a:defRPr>
              </a:lvl4pPr>
              <a:lvl5pPr marL="1620369" algn="l" defTabSz="810186" rtl="0" eaLnBrk="1" latinLnBrk="0" hangingPunct="1">
                <a:defRPr sz="1595" kern="1200">
                  <a:solidFill>
                    <a:schemeClr val="tx1"/>
                  </a:solidFill>
                  <a:latin typeface="+mn-lt"/>
                  <a:ea typeface="+mn-ea"/>
                  <a:cs typeface="+mn-cs"/>
                </a:defRPr>
              </a:lvl5pPr>
              <a:lvl6pPr marL="2025463" algn="l" defTabSz="810186" rtl="0" eaLnBrk="1" latinLnBrk="0" hangingPunct="1">
                <a:defRPr sz="1595" kern="1200">
                  <a:solidFill>
                    <a:schemeClr val="tx1"/>
                  </a:solidFill>
                  <a:latin typeface="+mn-lt"/>
                  <a:ea typeface="+mn-ea"/>
                  <a:cs typeface="+mn-cs"/>
                </a:defRPr>
              </a:lvl6pPr>
              <a:lvl7pPr marL="2430556" algn="l" defTabSz="810186" rtl="0" eaLnBrk="1" latinLnBrk="0" hangingPunct="1">
                <a:defRPr sz="1595" kern="1200">
                  <a:solidFill>
                    <a:schemeClr val="tx1"/>
                  </a:solidFill>
                  <a:latin typeface="+mn-lt"/>
                  <a:ea typeface="+mn-ea"/>
                  <a:cs typeface="+mn-cs"/>
                </a:defRPr>
              </a:lvl7pPr>
              <a:lvl8pPr marL="2835649" algn="l" defTabSz="810186" rtl="0" eaLnBrk="1" latinLnBrk="0" hangingPunct="1">
                <a:defRPr sz="1595" kern="1200">
                  <a:solidFill>
                    <a:schemeClr val="tx1"/>
                  </a:solidFill>
                  <a:latin typeface="+mn-lt"/>
                  <a:ea typeface="+mn-ea"/>
                  <a:cs typeface="+mn-cs"/>
                </a:defRPr>
              </a:lvl8pPr>
              <a:lvl9pPr marL="3240741" algn="l" defTabSz="810186" rtl="0" eaLnBrk="1" latinLnBrk="0" hangingPunct="1">
                <a:defRPr sz="1595"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FF0000"/>
                  </a:solidFill>
                  <a:effectLst/>
                  <a:uLnTx/>
                  <a:uFillTx/>
                  <a:latin typeface="Century Gothic" pitchFamily="34" charset="0"/>
                  <a:ea typeface="+mn-ea"/>
                  <a:cs typeface="Chalkboard"/>
                </a:rPr>
                <a:t>Sertifikat</a:t>
              </a:r>
              <a:r>
                <a:rPr kumimoji="0" lang="en-US" sz="1600" b="1" i="0" u="none" strike="noStrike" kern="1200" cap="none" spc="0" normalizeH="0" baseline="0" noProof="0" dirty="0">
                  <a:ln>
                    <a:noFill/>
                  </a:ln>
                  <a:solidFill>
                    <a:srgbClr val="FF0000"/>
                  </a:solidFill>
                  <a:effectLst/>
                  <a:uLnTx/>
                  <a:uFillTx/>
                  <a:latin typeface="Century Gothic" pitchFamily="34" charset="0"/>
                  <a:ea typeface="+mn-ea"/>
                  <a:cs typeface="Chalkboard"/>
                </a:rPr>
                <a:t> </a:t>
              </a:r>
              <a:r>
                <a:rPr kumimoji="0" lang="en-US" sz="1600" b="1" i="0" u="none" strike="noStrike" kern="1200" cap="none" spc="0" normalizeH="0" baseline="0" noProof="0" dirty="0" err="1">
                  <a:ln>
                    <a:noFill/>
                  </a:ln>
                  <a:solidFill>
                    <a:srgbClr val="FF0000"/>
                  </a:solidFill>
                  <a:effectLst/>
                  <a:uLnTx/>
                  <a:uFillTx/>
                  <a:latin typeface="Century Gothic" pitchFamily="34" charset="0"/>
                  <a:ea typeface="+mn-ea"/>
                  <a:cs typeface="Chalkboard"/>
                </a:rPr>
                <a:t>Pendidik</a:t>
              </a:r>
              <a:r>
                <a:rPr kumimoji="0" lang="en-US" sz="1600" b="1" i="0" u="none" strike="noStrike" kern="1200" cap="none" spc="0" normalizeH="0" baseline="0" noProof="0" dirty="0">
                  <a:ln>
                    <a:noFill/>
                  </a:ln>
                  <a:solidFill>
                    <a:srgbClr val="FF0000"/>
                  </a:solidFill>
                  <a:effectLst/>
                  <a:uLnTx/>
                  <a:uFillTx/>
                  <a:latin typeface="Century Gothic" pitchFamily="34" charset="0"/>
                  <a:ea typeface="+mn-ea"/>
                  <a:cs typeface="Chalkboard"/>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adalah</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bukti</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formal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sebagai</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pengakuan</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yang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diberikan</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kepada</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guru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dan</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dosen</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sebagai</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tenaga</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professional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17375E"/>
                  </a:solidFill>
                  <a:effectLst/>
                  <a:uLnTx/>
                  <a:uFillTx/>
                  <a:latin typeface="Arial Narrow" pitchFamily="34" charset="0"/>
                  <a:ea typeface="+mn-ea"/>
                  <a:cs typeface="+mn-cs"/>
                </a:rPr>
                <a:t>Ayat (12) </a:t>
              </a:r>
              <a:r>
                <a:rPr kumimoji="0" lang="en-US" sz="1400" b="1" i="0" u="sng" strike="noStrike" kern="1200" cap="none" spc="0" normalizeH="0" baseline="0" noProof="0" dirty="0" err="1">
                  <a:ln>
                    <a:noFill/>
                  </a:ln>
                  <a:solidFill>
                    <a:srgbClr val="17375E"/>
                  </a:solidFill>
                  <a:effectLst/>
                  <a:uLnTx/>
                  <a:uFillTx/>
                  <a:latin typeface="Arial Narrow" pitchFamily="34" charset="0"/>
                  <a:ea typeface="+mn-ea"/>
                  <a:cs typeface="+mn-cs"/>
                </a:rPr>
                <a:t>Pasal</a:t>
              </a:r>
              <a:r>
                <a:rPr kumimoji="0" lang="en-US" sz="1400" b="1" i="0" u="sng" strike="noStrike" kern="1200" cap="none" spc="0" normalizeH="0" baseline="0" noProof="0" dirty="0">
                  <a:ln>
                    <a:noFill/>
                  </a:ln>
                  <a:solidFill>
                    <a:srgbClr val="17375E"/>
                  </a:solidFill>
                  <a:effectLst/>
                  <a:uLnTx/>
                  <a:uFillTx/>
                  <a:latin typeface="Arial Narrow" pitchFamily="34" charset="0"/>
                  <a:ea typeface="+mn-ea"/>
                  <a:cs typeface="+mn-cs"/>
                </a:rPr>
                <a:t> 1</a:t>
              </a:r>
            </a:p>
          </p:txBody>
        </p:sp>
      </p:grpSp>
      <p:sp>
        <p:nvSpPr>
          <p:cNvPr id="20" name="TextBox 40"/>
          <p:cNvSpPr txBox="1"/>
          <p:nvPr/>
        </p:nvSpPr>
        <p:spPr>
          <a:xfrm>
            <a:off x="64655" y="44390"/>
            <a:ext cx="12049258" cy="400110"/>
          </a:xfrm>
          <a:prstGeom prst="rect">
            <a:avLst/>
          </a:prstGeom>
          <a:noFill/>
        </p:spPr>
        <p:txBody>
          <a:bodyPr wrap="square" rtlCol="0">
            <a:spAutoFit/>
          </a:bodyPr>
          <a:lstStyle>
            <a:defPPr>
              <a:defRPr lang="id-ID"/>
            </a:defPPr>
            <a:lvl1pPr marL="0" algn="l" defTabSz="810186" rtl="0" eaLnBrk="1" latinLnBrk="0" hangingPunct="1">
              <a:defRPr sz="1595" kern="1200">
                <a:solidFill>
                  <a:schemeClr val="tx1"/>
                </a:solidFill>
                <a:latin typeface="+mn-lt"/>
                <a:ea typeface="+mn-ea"/>
                <a:cs typeface="+mn-cs"/>
              </a:defRPr>
            </a:lvl1pPr>
            <a:lvl2pPr marL="405092" algn="l" defTabSz="810186" rtl="0" eaLnBrk="1" latinLnBrk="0" hangingPunct="1">
              <a:defRPr sz="1595" kern="1200">
                <a:solidFill>
                  <a:schemeClr val="tx1"/>
                </a:solidFill>
                <a:latin typeface="+mn-lt"/>
                <a:ea typeface="+mn-ea"/>
                <a:cs typeface="+mn-cs"/>
              </a:defRPr>
            </a:lvl2pPr>
            <a:lvl3pPr marL="810186" algn="l" defTabSz="810186" rtl="0" eaLnBrk="1" latinLnBrk="0" hangingPunct="1">
              <a:defRPr sz="1595" kern="1200">
                <a:solidFill>
                  <a:schemeClr val="tx1"/>
                </a:solidFill>
                <a:latin typeface="+mn-lt"/>
                <a:ea typeface="+mn-ea"/>
                <a:cs typeface="+mn-cs"/>
              </a:defRPr>
            </a:lvl3pPr>
            <a:lvl4pPr marL="1215277" algn="l" defTabSz="810186" rtl="0" eaLnBrk="1" latinLnBrk="0" hangingPunct="1">
              <a:defRPr sz="1595" kern="1200">
                <a:solidFill>
                  <a:schemeClr val="tx1"/>
                </a:solidFill>
                <a:latin typeface="+mn-lt"/>
                <a:ea typeface="+mn-ea"/>
                <a:cs typeface="+mn-cs"/>
              </a:defRPr>
            </a:lvl4pPr>
            <a:lvl5pPr marL="1620369" algn="l" defTabSz="810186" rtl="0" eaLnBrk="1" latinLnBrk="0" hangingPunct="1">
              <a:defRPr sz="1595" kern="1200">
                <a:solidFill>
                  <a:schemeClr val="tx1"/>
                </a:solidFill>
                <a:latin typeface="+mn-lt"/>
                <a:ea typeface="+mn-ea"/>
                <a:cs typeface="+mn-cs"/>
              </a:defRPr>
            </a:lvl5pPr>
            <a:lvl6pPr marL="2025463" algn="l" defTabSz="810186" rtl="0" eaLnBrk="1" latinLnBrk="0" hangingPunct="1">
              <a:defRPr sz="1595" kern="1200">
                <a:solidFill>
                  <a:schemeClr val="tx1"/>
                </a:solidFill>
                <a:latin typeface="+mn-lt"/>
                <a:ea typeface="+mn-ea"/>
                <a:cs typeface="+mn-cs"/>
              </a:defRPr>
            </a:lvl6pPr>
            <a:lvl7pPr marL="2430556" algn="l" defTabSz="810186" rtl="0" eaLnBrk="1" latinLnBrk="0" hangingPunct="1">
              <a:defRPr sz="1595" kern="1200">
                <a:solidFill>
                  <a:schemeClr val="tx1"/>
                </a:solidFill>
                <a:latin typeface="+mn-lt"/>
                <a:ea typeface="+mn-ea"/>
                <a:cs typeface="+mn-cs"/>
              </a:defRPr>
            </a:lvl7pPr>
            <a:lvl8pPr marL="2835649" algn="l" defTabSz="810186" rtl="0" eaLnBrk="1" latinLnBrk="0" hangingPunct="1">
              <a:defRPr sz="1595" kern="1200">
                <a:solidFill>
                  <a:schemeClr val="tx1"/>
                </a:solidFill>
                <a:latin typeface="+mn-lt"/>
                <a:ea typeface="+mn-ea"/>
                <a:cs typeface="+mn-cs"/>
              </a:defRPr>
            </a:lvl8pPr>
            <a:lvl9pPr marL="3240741" algn="l" defTabSz="810186" rtl="0" eaLnBrk="1" latinLnBrk="0" hangingPunct="1">
              <a:defRPr sz="1595" kern="1200">
                <a:solidFill>
                  <a:schemeClr val="tx1"/>
                </a:solidFill>
                <a:latin typeface="+mn-lt"/>
                <a:ea typeface="+mn-ea"/>
                <a:cs typeface="+mn-cs"/>
              </a:defRPr>
            </a:lvl9pPr>
          </a:lstStyle>
          <a:p>
            <a:pPr marL="0" marR="0" lvl="0" indent="0" algn="ctr" defTabSz="914122"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rPr>
              <a:t>Standar</a:t>
            </a:r>
            <a:r>
              <a:rPr kumimoji="0" 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rPr>
              <a:t> Guru </a:t>
            </a:r>
            <a:r>
              <a:rPr kumimoji="0" lang="en-US" sz="20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rPr>
              <a:t>Profesional</a:t>
            </a:r>
            <a:r>
              <a:rPr kumimoji="0" 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rPr>
              <a:t> </a:t>
            </a:r>
            <a:r>
              <a:rPr kumimoji="0" 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rPr>
              <a:t>(</a:t>
            </a:r>
            <a:r>
              <a:rPr kumimoji="0" lang="en-US" sz="16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rPr>
              <a:t>Undang-Undang</a:t>
            </a:r>
            <a:r>
              <a:rPr kumimoji="0" 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rPr>
              <a:t> 14/2005 </a:t>
            </a:r>
            <a:r>
              <a:rPr kumimoji="0" lang="en-US" sz="16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rPr>
              <a:t>tentang</a:t>
            </a:r>
            <a:r>
              <a:rPr kumimoji="0" 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rPr>
              <a:t> Guru &amp; </a:t>
            </a:r>
            <a:r>
              <a:rPr kumimoji="0" lang="en-US" sz="16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rPr>
              <a:t>Dosen</a:t>
            </a:r>
            <a:r>
              <a:rPr kumimoji="0" 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rPr>
              <a:t>)</a:t>
            </a:r>
            <a:endParaRPr kumimoji="0" lang="id-ID" sz="2000" b="1" i="0" u="none" strike="noStrike" kern="1200" cap="none" spc="0" normalizeH="0" baseline="-25000" noProof="0" dirty="0">
              <a:ln>
                <a:noFill/>
              </a:ln>
              <a:solidFill>
                <a:prstClr val="black"/>
              </a:solidFill>
              <a:effectLst/>
              <a:uLnTx/>
              <a:uFillTx/>
              <a:latin typeface="Cambria" panose="02040503050406030204" pitchFamily="18" charset="0"/>
              <a:ea typeface="+mn-ea"/>
              <a:cs typeface="+mn-cs"/>
            </a:endParaRPr>
          </a:p>
        </p:txBody>
      </p:sp>
      <p:sp>
        <p:nvSpPr>
          <p:cNvPr id="40" name="TextBox 39"/>
          <p:cNvSpPr txBox="1"/>
          <p:nvPr/>
        </p:nvSpPr>
        <p:spPr>
          <a:xfrm>
            <a:off x="461676" y="1594048"/>
            <a:ext cx="761747"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B0F0"/>
                </a:solidFill>
                <a:effectLst/>
                <a:uLnTx/>
                <a:uFillTx/>
                <a:latin typeface="Arial Narrow" pitchFamily="34" charset="0"/>
                <a:ea typeface="+mn-ea"/>
                <a:cs typeface="+mn-cs"/>
              </a:rPr>
              <a:t>Pasal</a:t>
            </a:r>
            <a:r>
              <a:rPr kumimoji="0" lang="en-US" sz="1600" b="1" i="0" u="none" strike="noStrike" kern="1200" cap="none" spc="0" normalizeH="0" baseline="0" noProof="0" dirty="0">
                <a:ln>
                  <a:noFill/>
                </a:ln>
                <a:solidFill>
                  <a:srgbClr val="00B0F0"/>
                </a:solidFill>
                <a:effectLst/>
                <a:uLnTx/>
                <a:uFillTx/>
                <a:latin typeface="Arial Narrow" pitchFamily="34" charset="0"/>
                <a:ea typeface="+mn-ea"/>
                <a:cs typeface="+mn-cs"/>
              </a:rPr>
              <a:t> 8</a:t>
            </a:r>
            <a:endParaRPr kumimoji="0" lang="en-US" sz="1600" b="0"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sp>
        <p:nvSpPr>
          <p:cNvPr id="4" name="Freeform: Shape 3"/>
          <p:cNvSpPr/>
          <p:nvPr/>
        </p:nvSpPr>
        <p:spPr>
          <a:xfrm>
            <a:off x="3423551" y="1594048"/>
            <a:ext cx="772998" cy="763571"/>
          </a:xfrm>
          <a:custGeom>
            <a:avLst/>
            <a:gdLst>
              <a:gd name="connsiteX0" fmla="*/ 0 w 772998"/>
              <a:gd name="connsiteY0" fmla="*/ 763571 h 763571"/>
              <a:gd name="connsiteX1" fmla="*/ 358218 w 772998"/>
              <a:gd name="connsiteY1" fmla="*/ 641022 h 763571"/>
              <a:gd name="connsiteX2" fmla="*/ 480767 w 772998"/>
              <a:gd name="connsiteY2" fmla="*/ 197962 h 763571"/>
              <a:gd name="connsiteX3" fmla="*/ 772998 w 772998"/>
              <a:gd name="connsiteY3" fmla="*/ 0 h 763571"/>
            </a:gdLst>
            <a:ahLst/>
            <a:cxnLst>
              <a:cxn ang="0">
                <a:pos x="connsiteX0" y="connsiteY0"/>
              </a:cxn>
              <a:cxn ang="0">
                <a:pos x="connsiteX1" y="connsiteY1"/>
              </a:cxn>
              <a:cxn ang="0">
                <a:pos x="connsiteX2" y="connsiteY2"/>
              </a:cxn>
              <a:cxn ang="0">
                <a:pos x="connsiteX3" y="connsiteY3"/>
              </a:cxn>
            </a:cxnLst>
            <a:rect l="l" t="t" r="r" b="b"/>
            <a:pathLst>
              <a:path w="772998" h="763571">
                <a:moveTo>
                  <a:pt x="0" y="763571"/>
                </a:moveTo>
                <a:cubicBezTo>
                  <a:pt x="139045" y="749430"/>
                  <a:pt x="278090" y="735290"/>
                  <a:pt x="358218" y="641022"/>
                </a:cubicBezTo>
                <a:cubicBezTo>
                  <a:pt x="438346" y="546754"/>
                  <a:pt x="411637" y="304799"/>
                  <a:pt x="480767" y="197962"/>
                </a:cubicBezTo>
                <a:cubicBezTo>
                  <a:pt x="549897" y="91125"/>
                  <a:pt x="661447" y="45562"/>
                  <a:pt x="772998" y="0"/>
                </a:cubicBezTo>
              </a:path>
            </a:pathLst>
          </a:custGeom>
          <a:noFill/>
          <a:ln w="19050">
            <a:solidFill>
              <a:schemeClr val="tx1"/>
            </a:solidFill>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p:cNvSpPr/>
          <p:nvPr/>
        </p:nvSpPr>
        <p:spPr>
          <a:xfrm flipV="1">
            <a:off x="3415497" y="2589152"/>
            <a:ext cx="758534" cy="527678"/>
          </a:xfrm>
          <a:custGeom>
            <a:avLst/>
            <a:gdLst>
              <a:gd name="connsiteX0" fmla="*/ 0 w 772998"/>
              <a:gd name="connsiteY0" fmla="*/ 763571 h 763571"/>
              <a:gd name="connsiteX1" fmla="*/ 358218 w 772998"/>
              <a:gd name="connsiteY1" fmla="*/ 641022 h 763571"/>
              <a:gd name="connsiteX2" fmla="*/ 480767 w 772998"/>
              <a:gd name="connsiteY2" fmla="*/ 197962 h 763571"/>
              <a:gd name="connsiteX3" fmla="*/ 772998 w 772998"/>
              <a:gd name="connsiteY3" fmla="*/ 0 h 763571"/>
            </a:gdLst>
            <a:ahLst/>
            <a:cxnLst>
              <a:cxn ang="0">
                <a:pos x="connsiteX0" y="connsiteY0"/>
              </a:cxn>
              <a:cxn ang="0">
                <a:pos x="connsiteX1" y="connsiteY1"/>
              </a:cxn>
              <a:cxn ang="0">
                <a:pos x="connsiteX2" y="connsiteY2"/>
              </a:cxn>
              <a:cxn ang="0">
                <a:pos x="connsiteX3" y="connsiteY3"/>
              </a:cxn>
            </a:cxnLst>
            <a:rect l="l" t="t" r="r" b="b"/>
            <a:pathLst>
              <a:path w="772998" h="763571">
                <a:moveTo>
                  <a:pt x="0" y="763571"/>
                </a:moveTo>
                <a:cubicBezTo>
                  <a:pt x="139045" y="749430"/>
                  <a:pt x="278090" y="735290"/>
                  <a:pt x="358218" y="641022"/>
                </a:cubicBezTo>
                <a:cubicBezTo>
                  <a:pt x="438346" y="546754"/>
                  <a:pt x="411637" y="304799"/>
                  <a:pt x="480767" y="197962"/>
                </a:cubicBezTo>
                <a:cubicBezTo>
                  <a:pt x="549897" y="91125"/>
                  <a:pt x="661447" y="45562"/>
                  <a:pt x="772998" y="0"/>
                </a:cubicBezTo>
              </a:path>
            </a:pathLst>
          </a:custGeom>
          <a:noFill/>
          <a:ln w="19050">
            <a:solidFill>
              <a:schemeClr val="tx1"/>
            </a:solidFill>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Freeform: Shape 45"/>
          <p:cNvSpPr/>
          <p:nvPr/>
        </p:nvSpPr>
        <p:spPr>
          <a:xfrm flipV="1">
            <a:off x="3387454" y="2855171"/>
            <a:ext cx="751238" cy="1771599"/>
          </a:xfrm>
          <a:custGeom>
            <a:avLst/>
            <a:gdLst>
              <a:gd name="connsiteX0" fmla="*/ 0 w 772998"/>
              <a:gd name="connsiteY0" fmla="*/ 763571 h 763571"/>
              <a:gd name="connsiteX1" fmla="*/ 358218 w 772998"/>
              <a:gd name="connsiteY1" fmla="*/ 641022 h 763571"/>
              <a:gd name="connsiteX2" fmla="*/ 480767 w 772998"/>
              <a:gd name="connsiteY2" fmla="*/ 197962 h 763571"/>
              <a:gd name="connsiteX3" fmla="*/ 772998 w 772998"/>
              <a:gd name="connsiteY3" fmla="*/ 0 h 763571"/>
            </a:gdLst>
            <a:ahLst/>
            <a:cxnLst>
              <a:cxn ang="0">
                <a:pos x="connsiteX0" y="connsiteY0"/>
              </a:cxn>
              <a:cxn ang="0">
                <a:pos x="connsiteX1" y="connsiteY1"/>
              </a:cxn>
              <a:cxn ang="0">
                <a:pos x="connsiteX2" y="connsiteY2"/>
              </a:cxn>
              <a:cxn ang="0">
                <a:pos x="connsiteX3" y="connsiteY3"/>
              </a:cxn>
            </a:cxnLst>
            <a:rect l="l" t="t" r="r" b="b"/>
            <a:pathLst>
              <a:path w="772998" h="763571">
                <a:moveTo>
                  <a:pt x="0" y="763571"/>
                </a:moveTo>
                <a:cubicBezTo>
                  <a:pt x="139045" y="749430"/>
                  <a:pt x="278090" y="735290"/>
                  <a:pt x="358218" y="641022"/>
                </a:cubicBezTo>
                <a:cubicBezTo>
                  <a:pt x="438346" y="546754"/>
                  <a:pt x="411637" y="304799"/>
                  <a:pt x="480767" y="197962"/>
                </a:cubicBezTo>
                <a:cubicBezTo>
                  <a:pt x="549897" y="91125"/>
                  <a:pt x="661447" y="45562"/>
                  <a:pt x="772998" y="0"/>
                </a:cubicBezTo>
              </a:path>
            </a:pathLst>
          </a:custGeom>
          <a:noFill/>
          <a:ln w="19050">
            <a:solidFill>
              <a:schemeClr val="tx1"/>
            </a:solidFill>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p:cNvSpPr txBox="1"/>
          <p:nvPr/>
        </p:nvSpPr>
        <p:spPr>
          <a:xfrm>
            <a:off x="7750940" y="1132383"/>
            <a:ext cx="2103461"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S1</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D4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dari</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KEPENDIDIKAN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atau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NON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KEPENDIDIKAN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8" name="Group 27"/>
          <p:cNvGrpSpPr/>
          <p:nvPr/>
        </p:nvGrpSpPr>
        <p:grpSpPr>
          <a:xfrm>
            <a:off x="4189234" y="3782010"/>
            <a:ext cx="3050972" cy="1677695"/>
            <a:chOff x="1712378" y="3934747"/>
            <a:chExt cx="2913011" cy="2217303"/>
          </a:xfrm>
        </p:grpSpPr>
        <p:sp>
          <p:nvSpPr>
            <p:cNvPr id="29" name="Freeform 11"/>
            <p:cNvSpPr/>
            <p:nvPr/>
          </p:nvSpPr>
          <p:spPr>
            <a:xfrm>
              <a:off x="1768464" y="3934748"/>
              <a:ext cx="2856925" cy="2217301"/>
            </a:xfrm>
            <a:custGeom>
              <a:avLst/>
              <a:gdLst>
                <a:gd name="connsiteX0" fmla="*/ 0 w 2676821"/>
                <a:gd name="connsiteY0" fmla="*/ 173397 h 1733973"/>
                <a:gd name="connsiteX1" fmla="*/ 173397 w 2676821"/>
                <a:gd name="connsiteY1" fmla="*/ 0 h 1733973"/>
                <a:gd name="connsiteX2" fmla="*/ 2503424 w 2676821"/>
                <a:gd name="connsiteY2" fmla="*/ 0 h 1733973"/>
                <a:gd name="connsiteX3" fmla="*/ 2676821 w 2676821"/>
                <a:gd name="connsiteY3" fmla="*/ 173397 h 1733973"/>
                <a:gd name="connsiteX4" fmla="*/ 2676821 w 2676821"/>
                <a:gd name="connsiteY4" fmla="*/ 1560576 h 1733973"/>
                <a:gd name="connsiteX5" fmla="*/ 2503424 w 2676821"/>
                <a:gd name="connsiteY5" fmla="*/ 1733973 h 1733973"/>
                <a:gd name="connsiteX6" fmla="*/ 173397 w 2676821"/>
                <a:gd name="connsiteY6" fmla="*/ 1733973 h 1733973"/>
                <a:gd name="connsiteX7" fmla="*/ 0 w 2676821"/>
                <a:gd name="connsiteY7" fmla="*/ 1560576 h 1733973"/>
                <a:gd name="connsiteX8" fmla="*/ 0 w 2676821"/>
                <a:gd name="connsiteY8" fmla="*/ 173397 h 17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821" h="1733973">
                  <a:moveTo>
                    <a:pt x="0" y="173397"/>
                  </a:moveTo>
                  <a:cubicBezTo>
                    <a:pt x="0" y="77632"/>
                    <a:pt x="77632" y="0"/>
                    <a:pt x="173397" y="0"/>
                  </a:cubicBezTo>
                  <a:lnTo>
                    <a:pt x="2503424" y="0"/>
                  </a:lnTo>
                  <a:cubicBezTo>
                    <a:pt x="2599189" y="0"/>
                    <a:pt x="2676821" y="77632"/>
                    <a:pt x="2676821" y="173397"/>
                  </a:cubicBezTo>
                  <a:lnTo>
                    <a:pt x="2676821" y="1560576"/>
                  </a:lnTo>
                  <a:cubicBezTo>
                    <a:pt x="2676821" y="1656341"/>
                    <a:pt x="2599189" y="1733973"/>
                    <a:pt x="2503424" y="1733973"/>
                  </a:cubicBezTo>
                  <a:lnTo>
                    <a:pt x="173397" y="1733973"/>
                  </a:lnTo>
                  <a:cubicBezTo>
                    <a:pt x="77632" y="1733973"/>
                    <a:pt x="0" y="1656341"/>
                    <a:pt x="0" y="1560576"/>
                  </a:cubicBezTo>
                  <a:lnTo>
                    <a:pt x="0" y="173397"/>
                  </a:lnTo>
                  <a:close/>
                </a:path>
              </a:pathLst>
            </a:custGeom>
            <a:ln w="3175"/>
          </p:spPr>
          <p:style>
            <a:lnRef idx="2">
              <a:schemeClr val="accent4">
                <a:hueOff val="3465231"/>
                <a:satOff val="-15989"/>
                <a:lumOff val="58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031636" tIns="228590" rIns="228590" bIns="662083" spcCol="1270"/>
            <a:lstStyle>
              <a:defPPr>
                <a:defRPr lang="id-ID"/>
              </a:defPPr>
              <a:lvl1pPr marL="0" algn="l" defTabSz="810186" rtl="0" eaLnBrk="1" latinLnBrk="0" hangingPunct="1">
                <a:defRPr sz="1595" kern="1200">
                  <a:solidFill>
                    <a:schemeClr val="dk1">
                      <a:hueOff val="0"/>
                      <a:satOff val="0"/>
                      <a:lumOff val="0"/>
                      <a:alphaOff val="0"/>
                    </a:schemeClr>
                  </a:solidFill>
                  <a:latin typeface="+mn-lt"/>
                  <a:ea typeface="+mn-ea"/>
                  <a:cs typeface="+mn-cs"/>
                </a:defRPr>
              </a:lvl1pPr>
              <a:lvl2pPr marL="405092" algn="l" defTabSz="810186" rtl="0" eaLnBrk="1" latinLnBrk="0" hangingPunct="1">
                <a:defRPr sz="1595" kern="1200">
                  <a:solidFill>
                    <a:schemeClr val="dk1">
                      <a:hueOff val="0"/>
                      <a:satOff val="0"/>
                      <a:lumOff val="0"/>
                      <a:alphaOff val="0"/>
                    </a:schemeClr>
                  </a:solidFill>
                  <a:latin typeface="+mn-lt"/>
                  <a:ea typeface="+mn-ea"/>
                  <a:cs typeface="+mn-cs"/>
                </a:defRPr>
              </a:lvl2pPr>
              <a:lvl3pPr marL="810186" algn="l" defTabSz="810186" rtl="0" eaLnBrk="1" latinLnBrk="0" hangingPunct="1">
                <a:defRPr sz="1595" kern="1200">
                  <a:solidFill>
                    <a:schemeClr val="dk1">
                      <a:hueOff val="0"/>
                      <a:satOff val="0"/>
                      <a:lumOff val="0"/>
                      <a:alphaOff val="0"/>
                    </a:schemeClr>
                  </a:solidFill>
                  <a:latin typeface="+mn-lt"/>
                  <a:ea typeface="+mn-ea"/>
                  <a:cs typeface="+mn-cs"/>
                </a:defRPr>
              </a:lvl3pPr>
              <a:lvl4pPr marL="1215277" algn="l" defTabSz="810186" rtl="0" eaLnBrk="1" latinLnBrk="0" hangingPunct="1">
                <a:defRPr sz="1595" kern="1200">
                  <a:solidFill>
                    <a:schemeClr val="dk1">
                      <a:hueOff val="0"/>
                      <a:satOff val="0"/>
                      <a:lumOff val="0"/>
                      <a:alphaOff val="0"/>
                    </a:schemeClr>
                  </a:solidFill>
                  <a:latin typeface="+mn-lt"/>
                  <a:ea typeface="+mn-ea"/>
                  <a:cs typeface="+mn-cs"/>
                </a:defRPr>
              </a:lvl4pPr>
              <a:lvl5pPr marL="1620369" algn="l" defTabSz="810186" rtl="0" eaLnBrk="1" latinLnBrk="0" hangingPunct="1">
                <a:defRPr sz="1595" kern="1200">
                  <a:solidFill>
                    <a:schemeClr val="dk1">
                      <a:hueOff val="0"/>
                      <a:satOff val="0"/>
                      <a:lumOff val="0"/>
                      <a:alphaOff val="0"/>
                    </a:schemeClr>
                  </a:solidFill>
                  <a:latin typeface="+mn-lt"/>
                  <a:ea typeface="+mn-ea"/>
                  <a:cs typeface="+mn-cs"/>
                </a:defRPr>
              </a:lvl5pPr>
              <a:lvl6pPr marL="2025463" algn="l" defTabSz="810186" rtl="0" eaLnBrk="1" latinLnBrk="0" hangingPunct="1">
                <a:defRPr sz="1595" kern="1200">
                  <a:solidFill>
                    <a:schemeClr val="dk1">
                      <a:hueOff val="0"/>
                      <a:satOff val="0"/>
                      <a:lumOff val="0"/>
                      <a:alphaOff val="0"/>
                    </a:schemeClr>
                  </a:solidFill>
                  <a:latin typeface="+mn-lt"/>
                  <a:ea typeface="+mn-ea"/>
                  <a:cs typeface="+mn-cs"/>
                </a:defRPr>
              </a:lvl6pPr>
              <a:lvl7pPr marL="2430556" algn="l" defTabSz="810186" rtl="0" eaLnBrk="1" latinLnBrk="0" hangingPunct="1">
                <a:defRPr sz="1595" kern="1200">
                  <a:solidFill>
                    <a:schemeClr val="dk1">
                      <a:hueOff val="0"/>
                      <a:satOff val="0"/>
                      <a:lumOff val="0"/>
                      <a:alphaOff val="0"/>
                    </a:schemeClr>
                  </a:solidFill>
                  <a:latin typeface="+mn-lt"/>
                  <a:ea typeface="+mn-ea"/>
                  <a:cs typeface="+mn-cs"/>
                </a:defRPr>
              </a:lvl7pPr>
              <a:lvl8pPr marL="2835649" algn="l" defTabSz="810186" rtl="0" eaLnBrk="1" latinLnBrk="0" hangingPunct="1">
                <a:defRPr sz="1595" kern="1200">
                  <a:solidFill>
                    <a:schemeClr val="dk1">
                      <a:hueOff val="0"/>
                      <a:satOff val="0"/>
                      <a:lumOff val="0"/>
                      <a:alphaOff val="0"/>
                    </a:schemeClr>
                  </a:solidFill>
                  <a:latin typeface="+mn-lt"/>
                  <a:ea typeface="+mn-ea"/>
                  <a:cs typeface="+mn-cs"/>
                </a:defRPr>
              </a:lvl8pPr>
              <a:lvl9pPr marL="3240741" algn="l" defTabSz="810186" rtl="0" eaLnBrk="1" latinLnBrk="0" hangingPunct="1">
                <a:defRPr sz="1595" kern="1200">
                  <a:solidFill>
                    <a:schemeClr val="dk1">
                      <a:hueOff val="0"/>
                      <a:satOff val="0"/>
                      <a:lumOff val="0"/>
                      <a:alphaOff val="0"/>
                    </a:schemeClr>
                  </a:solidFill>
                  <a:latin typeface="+mn-lt"/>
                  <a:ea typeface="+mn-ea"/>
                  <a:cs typeface="+mn-cs"/>
                </a:defRPr>
              </a:lvl9pPr>
            </a:lstStyle>
            <a:p>
              <a:pPr marL="285750" marR="0" lvl="1" indent="-285750" algn="l" defTabSz="1733550" rtl="0" eaLnBrk="1" fontAlgn="auto" latinLnBrk="0" hangingPunct="1">
                <a:lnSpc>
                  <a:spcPct val="90000"/>
                </a:lnSpc>
                <a:spcBef>
                  <a:spcPts val="0"/>
                </a:spcBef>
                <a:spcAft>
                  <a:spcPct val="15000"/>
                </a:spcAft>
                <a:buClrTx/>
                <a:buSzTx/>
                <a:buFontTx/>
                <a:buChar char="••"/>
                <a:tabLst/>
                <a:defRPr/>
              </a:pPr>
              <a:endParaRPr kumimoji="0" lang="en-US" sz="2400" b="0" i="0" u="none" strike="noStrike" kern="1200" cap="none" spc="0" normalizeH="0" baseline="0" noProof="0">
                <a:ln>
                  <a:noFill/>
                </a:ln>
                <a:solidFill>
                  <a:prstClr val="black">
                    <a:hueOff val="0"/>
                    <a:satOff val="0"/>
                    <a:lumOff val="0"/>
                    <a:alphaOff val="0"/>
                  </a:prstClr>
                </a:solidFill>
                <a:effectLst/>
                <a:uLnTx/>
                <a:uFillTx/>
                <a:latin typeface="Century Gothic" pitchFamily="34" charset="0"/>
                <a:ea typeface="+mn-ea"/>
                <a:cs typeface="+mn-cs"/>
              </a:endParaRPr>
            </a:p>
          </p:txBody>
        </p:sp>
        <p:sp>
          <p:nvSpPr>
            <p:cNvPr id="35" name="Rectangle 34"/>
            <p:cNvSpPr>
              <a:spLocks noChangeArrowheads="1"/>
            </p:cNvSpPr>
            <p:nvPr/>
          </p:nvSpPr>
          <p:spPr bwMode="auto">
            <a:xfrm>
              <a:off x="1712378" y="3934747"/>
              <a:ext cx="2832125" cy="2217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d-ID"/>
              </a:defPPr>
              <a:lvl1pPr marL="0" algn="l" defTabSz="810186" rtl="0" eaLnBrk="1" latinLnBrk="0" hangingPunct="1">
                <a:defRPr sz="1595" kern="1200">
                  <a:solidFill>
                    <a:schemeClr val="tx1"/>
                  </a:solidFill>
                  <a:latin typeface="+mn-lt"/>
                  <a:ea typeface="+mn-ea"/>
                  <a:cs typeface="+mn-cs"/>
                </a:defRPr>
              </a:lvl1pPr>
              <a:lvl2pPr marL="405092" algn="l" defTabSz="810186" rtl="0" eaLnBrk="1" latinLnBrk="0" hangingPunct="1">
                <a:defRPr sz="1595" kern="1200">
                  <a:solidFill>
                    <a:schemeClr val="tx1"/>
                  </a:solidFill>
                  <a:latin typeface="+mn-lt"/>
                  <a:ea typeface="+mn-ea"/>
                  <a:cs typeface="+mn-cs"/>
                </a:defRPr>
              </a:lvl2pPr>
              <a:lvl3pPr marL="810186" algn="l" defTabSz="810186" rtl="0" eaLnBrk="1" latinLnBrk="0" hangingPunct="1">
                <a:defRPr sz="1595" kern="1200">
                  <a:solidFill>
                    <a:schemeClr val="tx1"/>
                  </a:solidFill>
                  <a:latin typeface="+mn-lt"/>
                  <a:ea typeface="+mn-ea"/>
                  <a:cs typeface="+mn-cs"/>
                </a:defRPr>
              </a:lvl3pPr>
              <a:lvl4pPr marL="1215277" algn="l" defTabSz="810186" rtl="0" eaLnBrk="1" latinLnBrk="0" hangingPunct="1">
                <a:defRPr sz="1595" kern="1200">
                  <a:solidFill>
                    <a:schemeClr val="tx1"/>
                  </a:solidFill>
                  <a:latin typeface="+mn-lt"/>
                  <a:ea typeface="+mn-ea"/>
                  <a:cs typeface="+mn-cs"/>
                </a:defRPr>
              </a:lvl4pPr>
              <a:lvl5pPr marL="1620369" algn="l" defTabSz="810186" rtl="0" eaLnBrk="1" latinLnBrk="0" hangingPunct="1">
                <a:defRPr sz="1595" kern="1200">
                  <a:solidFill>
                    <a:schemeClr val="tx1"/>
                  </a:solidFill>
                  <a:latin typeface="+mn-lt"/>
                  <a:ea typeface="+mn-ea"/>
                  <a:cs typeface="+mn-cs"/>
                </a:defRPr>
              </a:lvl5pPr>
              <a:lvl6pPr marL="2025463" algn="l" defTabSz="810186" rtl="0" eaLnBrk="1" latinLnBrk="0" hangingPunct="1">
                <a:defRPr sz="1595" kern="1200">
                  <a:solidFill>
                    <a:schemeClr val="tx1"/>
                  </a:solidFill>
                  <a:latin typeface="+mn-lt"/>
                  <a:ea typeface="+mn-ea"/>
                  <a:cs typeface="+mn-cs"/>
                </a:defRPr>
              </a:lvl6pPr>
              <a:lvl7pPr marL="2430556" algn="l" defTabSz="810186" rtl="0" eaLnBrk="1" latinLnBrk="0" hangingPunct="1">
                <a:defRPr sz="1595" kern="1200">
                  <a:solidFill>
                    <a:schemeClr val="tx1"/>
                  </a:solidFill>
                  <a:latin typeface="+mn-lt"/>
                  <a:ea typeface="+mn-ea"/>
                  <a:cs typeface="+mn-cs"/>
                </a:defRPr>
              </a:lvl7pPr>
              <a:lvl8pPr marL="2835649" algn="l" defTabSz="810186" rtl="0" eaLnBrk="1" latinLnBrk="0" hangingPunct="1">
                <a:defRPr sz="1595" kern="1200">
                  <a:solidFill>
                    <a:schemeClr val="tx1"/>
                  </a:solidFill>
                  <a:latin typeface="+mn-lt"/>
                  <a:ea typeface="+mn-ea"/>
                  <a:cs typeface="+mn-cs"/>
                </a:defRPr>
              </a:lvl8pPr>
              <a:lvl9pPr marL="3240741" algn="l" defTabSz="810186" rtl="0" eaLnBrk="1" latinLnBrk="0" hangingPunct="1">
                <a:defRPr sz="1595"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FF0000"/>
                  </a:solidFill>
                  <a:effectLst/>
                  <a:uLnTx/>
                  <a:uFillTx/>
                  <a:latin typeface="Century Gothic" pitchFamily="34" charset="0"/>
                  <a:ea typeface="+mn-ea"/>
                  <a:cs typeface="Chalkboard"/>
                </a:rPr>
                <a:t>Kompetensi</a:t>
              </a:r>
              <a:r>
                <a:rPr kumimoji="0" lang="en-US" sz="1600" b="1" i="0" u="none" strike="noStrike" kern="1200" cap="none" spc="0" normalizeH="0" baseline="0" noProof="0" dirty="0">
                  <a:ln>
                    <a:noFill/>
                  </a:ln>
                  <a:solidFill>
                    <a:srgbClr val="FF0000"/>
                  </a:solidFill>
                  <a:effectLst/>
                  <a:uLnTx/>
                  <a:uFillTx/>
                  <a:latin typeface="Century Gothic" pitchFamily="34" charset="0"/>
                  <a:ea typeface="+mn-ea"/>
                  <a:cs typeface="Chalkboard"/>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meliputi</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0B0F0"/>
                  </a:solidFill>
                  <a:effectLst/>
                  <a:uLnTx/>
                  <a:uFillTx/>
                  <a:latin typeface="Arial Narrow" pitchFamily="34" charset="0"/>
                  <a:ea typeface="+mn-ea"/>
                  <a:cs typeface="+mn-cs"/>
                </a:rPr>
                <a:t>kompetensi</a:t>
              </a:r>
              <a:r>
                <a:rPr kumimoji="0" lang="en-US" sz="1400" b="1" i="0" u="none" strike="noStrike" kern="1200" cap="none" spc="0" normalizeH="0" baseline="0" noProof="0" dirty="0">
                  <a:ln>
                    <a:noFill/>
                  </a:ln>
                  <a:solidFill>
                    <a:srgbClr val="00B0F0"/>
                  </a:solidFill>
                  <a:effectLst/>
                  <a:uLnTx/>
                  <a:uFillTx/>
                  <a:latin typeface="Arial Narrow" pitchFamily="34" charset="0"/>
                  <a:ea typeface="+mn-ea"/>
                  <a:cs typeface="+mn-cs"/>
                </a:rPr>
                <a:t> </a:t>
              </a:r>
              <a:r>
                <a:rPr kumimoji="0" lang="en-US" sz="1400" b="1" i="0" u="none" strike="noStrike" kern="1200" cap="none" spc="0" normalizeH="0" baseline="0" noProof="0" dirty="0" err="1">
                  <a:ln>
                    <a:noFill/>
                  </a:ln>
                  <a:solidFill>
                    <a:srgbClr val="00B0F0"/>
                  </a:solidFill>
                  <a:effectLst/>
                  <a:uLnTx/>
                  <a:uFillTx/>
                  <a:latin typeface="Arial Narrow" pitchFamily="34" charset="0"/>
                  <a:ea typeface="+mn-ea"/>
                  <a:cs typeface="+mn-cs"/>
                </a:rPr>
                <a:t>pedagogik</a:t>
              </a:r>
              <a:r>
                <a:rPr kumimoji="0" lang="en-US" sz="1400" b="1" i="0" u="none" strike="noStrike" kern="1200" cap="none" spc="0" normalizeH="0" baseline="0" noProof="0" dirty="0">
                  <a:ln>
                    <a:noFill/>
                  </a:ln>
                  <a:solidFill>
                    <a:srgbClr val="00B0F0"/>
                  </a:solidFill>
                  <a:effectLst/>
                  <a:uLnTx/>
                  <a:uFillTx/>
                  <a:latin typeface="Arial Narrow" pitchFamily="34" charset="0"/>
                  <a:ea typeface="+mn-ea"/>
                  <a:cs typeface="+mn-cs"/>
                </a:rPr>
                <a:t>,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0B0F0"/>
                  </a:solidFill>
                  <a:effectLst/>
                  <a:uLnTx/>
                  <a:uFillTx/>
                  <a:latin typeface="Arial Narrow" pitchFamily="34" charset="0"/>
                  <a:ea typeface="+mn-ea"/>
                  <a:cs typeface="+mn-cs"/>
                </a:rPr>
                <a:t>kompetensi</a:t>
              </a:r>
              <a:r>
                <a:rPr kumimoji="0" lang="en-US" sz="1400" b="1" i="0" u="none" strike="noStrike" kern="1200" cap="none" spc="0" normalizeH="0" baseline="0" noProof="0" dirty="0">
                  <a:ln>
                    <a:noFill/>
                  </a:ln>
                  <a:solidFill>
                    <a:srgbClr val="00B0F0"/>
                  </a:solidFill>
                  <a:effectLst/>
                  <a:uLnTx/>
                  <a:uFillTx/>
                  <a:latin typeface="Arial Narrow" pitchFamily="34" charset="0"/>
                  <a:ea typeface="+mn-ea"/>
                  <a:cs typeface="+mn-cs"/>
                </a:rPr>
                <a:t> professional,</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0B0F0"/>
                  </a:solidFill>
                  <a:effectLst/>
                  <a:uLnTx/>
                  <a:uFillTx/>
                  <a:latin typeface="Arial Narrow" pitchFamily="34" charset="0"/>
                  <a:ea typeface="+mn-ea"/>
                  <a:cs typeface="+mn-cs"/>
                </a:rPr>
                <a:t>kompetensi</a:t>
              </a:r>
              <a:r>
                <a:rPr kumimoji="0" lang="en-US" sz="1400" b="1" i="0" u="none" strike="noStrike" kern="1200" cap="none" spc="0" normalizeH="0" baseline="0" noProof="0" dirty="0">
                  <a:ln>
                    <a:noFill/>
                  </a:ln>
                  <a:solidFill>
                    <a:srgbClr val="00B0F0"/>
                  </a:solidFill>
                  <a:effectLst/>
                  <a:uLnTx/>
                  <a:uFillTx/>
                  <a:latin typeface="Arial Narrow" pitchFamily="34" charset="0"/>
                  <a:ea typeface="+mn-ea"/>
                  <a:cs typeface="+mn-cs"/>
                </a:rPr>
                <a:t> </a:t>
              </a:r>
              <a:r>
                <a:rPr kumimoji="0" lang="en-US" sz="1400" b="1" i="0" u="none" strike="noStrike" kern="1200" cap="none" spc="0" normalizeH="0" baseline="0" noProof="0" dirty="0" err="1">
                  <a:ln>
                    <a:noFill/>
                  </a:ln>
                  <a:solidFill>
                    <a:srgbClr val="00B0F0"/>
                  </a:solidFill>
                  <a:effectLst/>
                  <a:uLnTx/>
                  <a:uFillTx/>
                  <a:latin typeface="Arial Narrow" pitchFamily="34" charset="0"/>
                  <a:ea typeface="+mn-ea"/>
                  <a:cs typeface="+mn-cs"/>
                </a:rPr>
                <a:t>kepribadian</a:t>
              </a:r>
              <a:r>
                <a:rPr kumimoji="0" lang="en-US" sz="1400" b="1" i="0" u="none" strike="noStrike" kern="1200" cap="none" spc="0" normalizeH="0" baseline="0" noProof="0" dirty="0">
                  <a:ln>
                    <a:noFill/>
                  </a:ln>
                  <a:solidFill>
                    <a:srgbClr val="00B0F0"/>
                  </a:solidFill>
                  <a:effectLst/>
                  <a:uLnTx/>
                  <a:uFillTx/>
                  <a:latin typeface="Arial Narrow" pitchFamily="34" charset="0"/>
                  <a:ea typeface="+mn-ea"/>
                  <a:cs typeface="+mn-cs"/>
                </a:rPr>
                <a:t>,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0B0F0"/>
                  </a:solidFill>
                  <a:effectLst/>
                  <a:uLnTx/>
                  <a:uFillTx/>
                  <a:latin typeface="Arial Narrow" pitchFamily="34" charset="0"/>
                  <a:ea typeface="+mn-ea"/>
                  <a:cs typeface="+mn-cs"/>
                </a:rPr>
                <a:t>kompetensi</a:t>
              </a:r>
              <a:r>
                <a:rPr kumimoji="0" lang="en-US" sz="1400" b="1" i="0" u="none" strike="noStrike" kern="1200" cap="none" spc="0" normalizeH="0" baseline="0" noProof="0" dirty="0">
                  <a:ln>
                    <a:noFill/>
                  </a:ln>
                  <a:solidFill>
                    <a:srgbClr val="00B0F0"/>
                  </a:solidFill>
                  <a:effectLst/>
                  <a:uLnTx/>
                  <a:uFillTx/>
                  <a:latin typeface="Arial Narrow" pitchFamily="34" charset="0"/>
                  <a:ea typeface="+mn-ea"/>
                  <a:cs typeface="+mn-cs"/>
                </a:rPr>
                <a:t> </a:t>
              </a:r>
              <a:r>
                <a:rPr kumimoji="0" lang="en-US" sz="1400" b="1" i="0" u="none" strike="noStrike" kern="1200" cap="none" spc="0" normalizeH="0" baseline="0" noProof="0" dirty="0" err="1">
                  <a:ln>
                    <a:noFill/>
                  </a:ln>
                  <a:solidFill>
                    <a:srgbClr val="00B0F0"/>
                  </a:solidFill>
                  <a:effectLst/>
                  <a:uLnTx/>
                  <a:uFillTx/>
                  <a:latin typeface="Arial Narrow" pitchFamily="34" charset="0"/>
                  <a:ea typeface="+mn-ea"/>
                  <a:cs typeface="+mn-cs"/>
                </a:rPr>
                <a:t>sosial</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yang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diperoleh</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melalui</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pendidikan</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r>
                <a:rPr kumimoji="0" lang="en-US" sz="1400" b="0" i="0" u="none" strike="noStrike" kern="1200" cap="none" spc="0" normalizeH="0" baseline="0" noProof="0" dirty="0" err="1">
                  <a:ln>
                    <a:noFill/>
                  </a:ln>
                  <a:solidFill>
                    <a:srgbClr val="17375E"/>
                  </a:solidFill>
                  <a:effectLst/>
                  <a:uLnTx/>
                  <a:uFillTx/>
                  <a:latin typeface="Arial Narrow" pitchFamily="34" charset="0"/>
                  <a:ea typeface="+mn-ea"/>
                  <a:cs typeface="+mn-cs"/>
                </a:rPr>
                <a:t>profesi</a:t>
              </a:r>
              <a:endPar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endParaRPr>
            </a:p>
            <a:p>
              <a:pPr marL="117475"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err="1">
                  <a:ln>
                    <a:noFill/>
                  </a:ln>
                  <a:solidFill>
                    <a:srgbClr val="17375E"/>
                  </a:solidFill>
                  <a:effectLst/>
                  <a:uLnTx/>
                  <a:uFillTx/>
                  <a:latin typeface="Arial Narrow" pitchFamily="34" charset="0"/>
                  <a:ea typeface="+mn-ea"/>
                  <a:cs typeface="+mn-cs"/>
                </a:rPr>
                <a:t>Pasal</a:t>
              </a:r>
              <a:r>
                <a:rPr kumimoji="0" lang="en-US" sz="1400" b="1" i="0" u="sng" strike="noStrike" kern="1200" cap="none" spc="0" normalizeH="0" baseline="0" noProof="0" dirty="0">
                  <a:ln>
                    <a:noFill/>
                  </a:ln>
                  <a:solidFill>
                    <a:srgbClr val="17375E"/>
                  </a:solidFill>
                  <a:effectLst/>
                  <a:uLnTx/>
                  <a:uFillTx/>
                  <a:latin typeface="Arial Narrow" pitchFamily="34" charset="0"/>
                  <a:ea typeface="+mn-ea"/>
                  <a:cs typeface="+mn-cs"/>
                </a:rPr>
                <a:t> 10</a:t>
              </a:r>
              <a:r>
                <a:rPr kumimoji="0" lang="en-US" sz="1400" b="0" i="0" u="none" strike="noStrike" kern="1200" cap="none" spc="0" normalizeH="0" baseline="0" noProof="0" dirty="0">
                  <a:ln>
                    <a:noFill/>
                  </a:ln>
                  <a:solidFill>
                    <a:srgbClr val="17375E"/>
                  </a:solidFill>
                  <a:effectLst/>
                  <a:uLnTx/>
                  <a:uFillTx/>
                  <a:latin typeface="Arial Narrow" pitchFamily="34" charset="0"/>
                  <a:ea typeface="+mn-ea"/>
                  <a:cs typeface="+mn-cs"/>
                </a:rPr>
                <a:t> </a:t>
              </a:r>
            </a:p>
          </p:txBody>
        </p:sp>
      </p:grpSp>
      <p:sp>
        <p:nvSpPr>
          <p:cNvPr id="7" name="Arrow: Right 6"/>
          <p:cNvSpPr/>
          <p:nvPr/>
        </p:nvSpPr>
        <p:spPr>
          <a:xfrm>
            <a:off x="7298596" y="4092416"/>
            <a:ext cx="462778" cy="7258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7819764" y="3439689"/>
            <a:ext cx="4294149"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Untuk</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memastikan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Guru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memiliki</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Kompetensi</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sesuai</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standar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Kompetensi</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Guru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SKG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maka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dilakukan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Uji</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Kompetensi</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Guru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UKG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sebagai</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dasar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pemberikan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treatmen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yang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berbeda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setiap</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guru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melalui</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kegiatan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Pengembangan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Keprofesian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Berkelanjutan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PKB</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6" name="Arrow: Right 35"/>
          <p:cNvSpPr/>
          <p:nvPr/>
        </p:nvSpPr>
        <p:spPr>
          <a:xfrm>
            <a:off x="7258113" y="2426135"/>
            <a:ext cx="462778" cy="7258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extBox 36"/>
          <p:cNvSpPr txBox="1"/>
          <p:nvPr/>
        </p:nvSpPr>
        <p:spPr>
          <a:xfrm>
            <a:off x="7720891" y="2426135"/>
            <a:ext cx="303619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Kesejahteraan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dengan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pemberian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Tunjangan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Profesi</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4" name="Arrow: Down 13"/>
          <p:cNvSpPr/>
          <p:nvPr/>
        </p:nvSpPr>
        <p:spPr>
          <a:xfrm>
            <a:off x="9389806" y="5471014"/>
            <a:ext cx="737420" cy="5168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p:cNvSpPr txBox="1"/>
          <p:nvPr/>
        </p:nvSpPr>
        <p:spPr>
          <a:xfrm>
            <a:off x="7529984" y="6066753"/>
            <a:ext cx="441449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Dasar</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perolehan</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angka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kredit</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untuk</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kenaikan</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pangkat</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dan</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jabatan</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dalam</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rangka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pembinaan</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karir</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Arrow: Right 37"/>
          <p:cNvSpPr/>
          <p:nvPr/>
        </p:nvSpPr>
        <p:spPr>
          <a:xfrm>
            <a:off x="7233761" y="1257207"/>
            <a:ext cx="462778" cy="7258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 name="Picture 29"/>
          <p:cNvPicPr>
            <a:picLocks noChangeAspect="1"/>
          </p:cNvPicPr>
          <p:nvPr/>
        </p:nvPicPr>
        <p:blipFill>
          <a:blip r:embed="rId2"/>
          <a:stretch>
            <a:fillRect/>
          </a:stretch>
        </p:blipFill>
        <p:spPr>
          <a:xfrm>
            <a:off x="1174287" y="3885170"/>
            <a:ext cx="1449312" cy="1483200"/>
          </a:xfrm>
          <a:prstGeom prst="rect">
            <a:avLst/>
          </a:prstGeom>
        </p:spPr>
      </p:pic>
      <p:sp>
        <p:nvSpPr>
          <p:cNvPr id="31" name="TextBox 30"/>
          <p:cNvSpPr txBox="1"/>
          <p:nvPr/>
        </p:nvSpPr>
        <p:spPr>
          <a:xfrm>
            <a:off x="914303" y="5469113"/>
            <a:ext cx="197988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GURU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PROFESIONAL</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SEJAHTERA DAN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BERMARTABAT</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408068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1664" y="71414"/>
            <a:ext cx="7420272" cy="842946"/>
          </a:xfrm>
        </p:spPr>
        <p:txBody>
          <a:bodyPr>
            <a:noAutofit/>
          </a:bodyPr>
          <a:lstStyle/>
          <a:p>
            <a:r>
              <a:rPr lang="id-ID" sz="2800" b="1" dirty="0"/>
              <a:t>KONTRIBUSI KEMENTERIAN PENDIDIKAN DAN KEBUDAYAAN PADA PRIORITAS NASIONAL</a:t>
            </a:r>
          </a:p>
        </p:txBody>
      </p:sp>
      <p:graphicFrame>
        <p:nvGraphicFramePr>
          <p:cNvPr id="3" name="Table 2"/>
          <p:cNvGraphicFramePr>
            <a:graphicFrameLocks noGrp="1"/>
          </p:cNvGraphicFramePr>
          <p:nvPr>
            <p:extLst/>
          </p:nvPr>
        </p:nvGraphicFramePr>
        <p:xfrm>
          <a:off x="5159896" y="1052737"/>
          <a:ext cx="2016224" cy="792087"/>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xmlns="" val="20000"/>
                    </a:ext>
                  </a:extLst>
                </a:gridCol>
              </a:tblGrid>
              <a:tr h="264029">
                <a:tc>
                  <a:txBody>
                    <a:bodyPr/>
                    <a:lstStyle/>
                    <a:p>
                      <a:r>
                        <a:rPr lang="id-ID" sz="1100" dirty="0"/>
                        <a:t>PENDIDIKAN</a:t>
                      </a:r>
                    </a:p>
                  </a:txBody>
                  <a:tcPr/>
                </a:tc>
                <a:extLst>
                  <a:ext uri="{0D108BD9-81ED-4DB2-BD59-A6C34878D82A}">
                    <a16:rowId xmlns:a16="http://schemas.microsoft.com/office/drawing/2014/main" xmlns="" val="10000"/>
                  </a:ext>
                </a:extLst>
              </a:tr>
              <a:tr h="264029">
                <a:tc>
                  <a:txBody>
                    <a:bodyPr/>
                    <a:lstStyle/>
                    <a:p>
                      <a:r>
                        <a:rPr lang="id-ID" sz="1100" dirty="0"/>
                        <a:t>PP.</a:t>
                      </a:r>
                      <a:r>
                        <a:rPr lang="id-ID" sz="1100" baseline="0" dirty="0"/>
                        <a:t> Pendidikan Vokasi</a:t>
                      </a:r>
                      <a:endParaRPr lang="id-ID" sz="1100" dirty="0"/>
                    </a:p>
                  </a:txBody>
                  <a:tcPr/>
                </a:tc>
                <a:extLst>
                  <a:ext uri="{0D108BD9-81ED-4DB2-BD59-A6C34878D82A}">
                    <a16:rowId xmlns:a16="http://schemas.microsoft.com/office/drawing/2014/main" xmlns="" val="10001"/>
                  </a:ext>
                </a:extLst>
              </a:tr>
              <a:tr h="264029">
                <a:tc>
                  <a:txBody>
                    <a:bodyPr/>
                    <a:lstStyle/>
                    <a:p>
                      <a:r>
                        <a:rPr lang="id-ID" sz="1100" dirty="0"/>
                        <a:t>PP. Peningkatan Kualitas Guru</a:t>
                      </a:r>
                    </a:p>
                  </a:txBody>
                  <a:tcPr/>
                </a:tc>
                <a:extLst>
                  <a:ext uri="{0D108BD9-81ED-4DB2-BD59-A6C34878D82A}">
                    <a16:rowId xmlns:a16="http://schemas.microsoft.com/office/drawing/2014/main" xmlns="" val="10002"/>
                  </a:ext>
                </a:extLst>
              </a:tr>
            </a:tbl>
          </a:graphicData>
        </a:graphic>
      </p:graphicFrame>
      <p:graphicFrame>
        <p:nvGraphicFramePr>
          <p:cNvPr id="4" name="Table 3"/>
          <p:cNvGraphicFramePr>
            <a:graphicFrameLocks noGrp="1"/>
          </p:cNvGraphicFramePr>
          <p:nvPr>
            <p:extLst/>
          </p:nvPr>
        </p:nvGraphicFramePr>
        <p:xfrm>
          <a:off x="7608168" y="1628801"/>
          <a:ext cx="2016224" cy="1711829"/>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xmlns="" val="20000"/>
                    </a:ext>
                  </a:extLst>
                </a:gridCol>
              </a:tblGrid>
              <a:tr h="264029">
                <a:tc>
                  <a:txBody>
                    <a:bodyPr/>
                    <a:lstStyle/>
                    <a:p>
                      <a:r>
                        <a:rPr lang="id-ID" sz="1100" dirty="0"/>
                        <a:t>KESEHATAN</a:t>
                      </a:r>
                    </a:p>
                  </a:txBody>
                  <a:tcPr/>
                </a:tc>
                <a:extLst>
                  <a:ext uri="{0D108BD9-81ED-4DB2-BD59-A6C34878D82A}">
                    <a16:rowId xmlns:a16="http://schemas.microsoft.com/office/drawing/2014/main" xmlns="" val="10000"/>
                  </a:ext>
                </a:extLst>
              </a:tr>
              <a:tr h="264029">
                <a:tc>
                  <a:txBody>
                    <a:bodyPr/>
                    <a:lstStyle/>
                    <a:p>
                      <a:r>
                        <a:rPr lang="id-ID" sz="1100" dirty="0"/>
                        <a:t>PP. Peningkatan Kesehatan Ibu dan Anak</a:t>
                      </a:r>
                    </a:p>
                  </a:txBody>
                  <a:tcPr/>
                </a:tc>
                <a:extLst>
                  <a:ext uri="{0D108BD9-81ED-4DB2-BD59-A6C34878D82A}">
                    <a16:rowId xmlns:a16="http://schemas.microsoft.com/office/drawing/2014/main" xmlns="" val="10001"/>
                  </a:ext>
                </a:extLst>
              </a:tr>
              <a:tr h="264029">
                <a:tc>
                  <a:txBody>
                    <a:bodyPr/>
                    <a:lstStyle/>
                    <a:p>
                      <a:r>
                        <a:rPr lang="id-ID" sz="1100" dirty="0"/>
                        <a:t>PP. Pencegahan dan Pengendalian Penyakit</a:t>
                      </a:r>
                    </a:p>
                  </a:txBody>
                  <a:tcPr/>
                </a:tc>
                <a:extLst>
                  <a:ext uri="{0D108BD9-81ED-4DB2-BD59-A6C34878D82A}">
                    <a16:rowId xmlns:a16="http://schemas.microsoft.com/office/drawing/2014/main" xmlns="" val="10002"/>
                  </a:ext>
                </a:extLst>
              </a:tr>
              <a:tr h="264029">
                <a:tc>
                  <a:txBody>
                    <a:bodyPr/>
                    <a:lstStyle/>
                    <a:p>
                      <a:r>
                        <a:rPr lang="id-ID" sz="1100" dirty="0"/>
                        <a:t>PP. Preventif dan Promotif (Gerakan</a:t>
                      </a:r>
                      <a:r>
                        <a:rPr lang="id-ID" sz="1100" baseline="0" dirty="0"/>
                        <a:t> Masyarakat Hidup Sehat)</a:t>
                      </a:r>
                      <a:endParaRPr lang="id-ID" sz="1100" dirty="0"/>
                    </a:p>
                  </a:txBody>
                  <a:tcPr/>
                </a:tc>
                <a:extLst>
                  <a:ext uri="{0D108BD9-81ED-4DB2-BD59-A6C34878D82A}">
                    <a16:rowId xmlns:a16="http://schemas.microsoft.com/office/drawing/2014/main" xmlns="" val="10003"/>
                  </a:ext>
                </a:extLst>
              </a:tr>
            </a:tbl>
          </a:graphicData>
        </a:graphic>
      </p:graphicFrame>
      <p:graphicFrame>
        <p:nvGraphicFramePr>
          <p:cNvPr id="5" name="Table 4"/>
          <p:cNvGraphicFramePr>
            <a:graphicFrameLocks noGrp="1"/>
          </p:cNvGraphicFramePr>
          <p:nvPr>
            <p:extLst/>
          </p:nvPr>
        </p:nvGraphicFramePr>
        <p:xfrm>
          <a:off x="8184232" y="3573017"/>
          <a:ext cx="2016224" cy="690749"/>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xmlns="" val="20000"/>
                    </a:ext>
                  </a:extLst>
                </a:gridCol>
              </a:tblGrid>
              <a:tr h="264029">
                <a:tc>
                  <a:txBody>
                    <a:bodyPr/>
                    <a:lstStyle/>
                    <a:p>
                      <a:r>
                        <a:rPr lang="id-ID" sz="1100" dirty="0"/>
                        <a:t>PERUMAHAN</a:t>
                      </a:r>
                      <a:r>
                        <a:rPr lang="id-ID" sz="1100" baseline="0" dirty="0"/>
                        <a:t> DAN PERMUKIMAN</a:t>
                      </a:r>
                      <a:endParaRPr lang="id-ID" sz="1100" dirty="0"/>
                    </a:p>
                  </a:txBody>
                  <a:tcPr/>
                </a:tc>
                <a:extLst>
                  <a:ext uri="{0D108BD9-81ED-4DB2-BD59-A6C34878D82A}">
                    <a16:rowId xmlns:a16="http://schemas.microsoft.com/office/drawing/2014/main" xmlns="" val="10000"/>
                  </a:ext>
                </a:extLst>
              </a:tr>
              <a:tr h="264029">
                <a:tc>
                  <a:txBody>
                    <a:bodyPr/>
                    <a:lstStyle/>
                    <a:p>
                      <a:r>
                        <a:rPr lang="id-ID" sz="1100" dirty="0"/>
                        <a:t>PP.</a:t>
                      </a:r>
                      <a:r>
                        <a:rPr lang="id-ID" sz="1100" baseline="0" dirty="0"/>
                        <a:t> Air Bersih dan Sanitasi</a:t>
                      </a:r>
                      <a:endParaRPr lang="id-ID" sz="1100" dirty="0"/>
                    </a:p>
                  </a:txBody>
                  <a:tcPr/>
                </a:tc>
                <a:extLst>
                  <a:ext uri="{0D108BD9-81ED-4DB2-BD59-A6C34878D82A}">
                    <a16:rowId xmlns:a16="http://schemas.microsoft.com/office/drawing/2014/main" xmlns="" val="10001"/>
                  </a:ext>
                </a:extLst>
              </a:tr>
            </a:tbl>
          </a:graphicData>
        </a:graphic>
      </p:graphicFrame>
      <p:graphicFrame>
        <p:nvGraphicFramePr>
          <p:cNvPr id="6" name="Table 5"/>
          <p:cNvGraphicFramePr>
            <a:graphicFrameLocks noGrp="1"/>
          </p:cNvGraphicFramePr>
          <p:nvPr>
            <p:extLst/>
          </p:nvPr>
        </p:nvGraphicFramePr>
        <p:xfrm>
          <a:off x="7608168" y="4581128"/>
          <a:ext cx="2016224" cy="1280160"/>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xmlns="" val="20000"/>
                    </a:ext>
                  </a:extLst>
                </a:gridCol>
              </a:tblGrid>
              <a:tr h="264029">
                <a:tc>
                  <a:txBody>
                    <a:bodyPr/>
                    <a:lstStyle/>
                    <a:p>
                      <a:r>
                        <a:rPr lang="id-ID" sz="1100" dirty="0"/>
                        <a:t>PENGEMBANGAN DUNIA USAHA DAN PARIWISATA</a:t>
                      </a:r>
                    </a:p>
                  </a:txBody>
                  <a:tcPr/>
                </a:tc>
                <a:extLst>
                  <a:ext uri="{0D108BD9-81ED-4DB2-BD59-A6C34878D82A}">
                    <a16:rowId xmlns:a16="http://schemas.microsoft.com/office/drawing/2014/main" xmlns="" val="10000"/>
                  </a:ext>
                </a:extLst>
              </a:tr>
              <a:tr h="264029">
                <a:tc>
                  <a:txBody>
                    <a:bodyPr/>
                    <a:lstStyle/>
                    <a:p>
                      <a:r>
                        <a:rPr lang="id-ID" sz="1100" dirty="0"/>
                        <a:t>PP. Pengembangan 3 Kawasan</a:t>
                      </a:r>
                      <a:r>
                        <a:rPr lang="id-ID" sz="1100" baseline="0" dirty="0"/>
                        <a:t> Pariwisata (dari 10)</a:t>
                      </a:r>
                      <a:endParaRPr lang="id-ID" sz="1100" dirty="0"/>
                    </a:p>
                  </a:txBody>
                  <a:tcPr/>
                </a:tc>
                <a:extLst>
                  <a:ext uri="{0D108BD9-81ED-4DB2-BD59-A6C34878D82A}">
                    <a16:rowId xmlns:a16="http://schemas.microsoft.com/office/drawing/2014/main" xmlns="" val="10001"/>
                  </a:ext>
                </a:extLst>
              </a:tr>
              <a:tr h="264029">
                <a:tc>
                  <a:txBody>
                    <a:bodyPr/>
                    <a:lstStyle/>
                    <a:p>
                      <a:r>
                        <a:rPr lang="id-ID" sz="1100" dirty="0"/>
                        <a:t>PP. Pengembangan</a:t>
                      </a:r>
                      <a:r>
                        <a:rPr lang="id-ID" sz="1100" baseline="0" dirty="0"/>
                        <a:t> 5 Kawasan Ekonomi Khusus (KEK) (dari 10)</a:t>
                      </a:r>
                      <a:endParaRPr lang="id-ID" sz="1100" dirty="0"/>
                    </a:p>
                  </a:txBody>
                  <a:tcPr/>
                </a:tc>
                <a:extLst>
                  <a:ext uri="{0D108BD9-81ED-4DB2-BD59-A6C34878D82A}">
                    <a16:rowId xmlns:a16="http://schemas.microsoft.com/office/drawing/2014/main" xmlns="" val="10002"/>
                  </a:ext>
                </a:extLst>
              </a:tr>
            </a:tbl>
          </a:graphicData>
        </a:graphic>
      </p:graphicFrame>
      <p:graphicFrame>
        <p:nvGraphicFramePr>
          <p:cNvPr id="7" name="Table 6"/>
          <p:cNvGraphicFramePr>
            <a:graphicFrameLocks noGrp="1"/>
          </p:cNvGraphicFramePr>
          <p:nvPr>
            <p:extLst/>
          </p:nvPr>
        </p:nvGraphicFramePr>
        <p:xfrm>
          <a:off x="6240016" y="6165304"/>
          <a:ext cx="2016224" cy="259080"/>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xmlns="" val="20000"/>
                    </a:ext>
                  </a:extLst>
                </a:gridCol>
              </a:tblGrid>
              <a:tr h="0">
                <a:tc>
                  <a:txBody>
                    <a:bodyPr/>
                    <a:lstStyle/>
                    <a:p>
                      <a:r>
                        <a:rPr lang="id-ID" sz="1100" dirty="0"/>
                        <a:t>KETAHANAN ENERGI</a:t>
                      </a:r>
                    </a:p>
                  </a:txBody>
                  <a:tcPr/>
                </a:tc>
                <a:extLst>
                  <a:ext uri="{0D108BD9-81ED-4DB2-BD59-A6C34878D82A}">
                    <a16:rowId xmlns:a16="http://schemas.microsoft.com/office/drawing/2014/main" xmlns="" val="10000"/>
                  </a:ext>
                </a:extLst>
              </a:tr>
            </a:tbl>
          </a:graphicData>
        </a:graphic>
      </p:graphicFrame>
      <p:graphicFrame>
        <p:nvGraphicFramePr>
          <p:cNvPr id="8" name="Table 7"/>
          <p:cNvGraphicFramePr>
            <a:graphicFrameLocks noGrp="1"/>
          </p:cNvGraphicFramePr>
          <p:nvPr>
            <p:extLst/>
          </p:nvPr>
        </p:nvGraphicFramePr>
        <p:xfrm>
          <a:off x="2711624" y="1495440"/>
          <a:ext cx="2016224" cy="853440"/>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xmlns="" val="20000"/>
                    </a:ext>
                  </a:extLst>
                </a:gridCol>
              </a:tblGrid>
              <a:tr h="264029">
                <a:tc>
                  <a:txBody>
                    <a:bodyPr/>
                    <a:lstStyle/>
                    <a:p>
                      <a:r>
                        <a:rPr lang="id-ID" sz="1100" dirty="0"/>
                        <a:t>POLITIK, HUKUM, DAN PERTAHANAN KEAMANAN</a:t>
                      </a:r>
                    </a:p>
                  </a:txBody>
                  <a:tcPr/>
                </a:tc>
                <a:extLst>
                  <a:ext uri="{0D108BD9-81ED-4DB2-BD59-A6C34878D82A}">
                    <a16:rowId xmlns:a16="http://schemas.microsoft.com/office/drawing/2014/main" xmlns="" val="10000"/>
                  </a:ext>
                </a:extLst>
              </a:tr>
              <a:tr h="264029">
                <a:tc>
                  <a:txBody>
                    <a:bodyPr/>
                    <a:lstStyle/>
                    <a:p>
                      <a:r>
                        <a:rPr lang="id-ID" sz="1100" dirty="0"/>
                        <a:t>PP. Stabilitas</a:t>
                      </a:r>
                      <a:r>
                        <a:rPr lang="id-ID" sz="1100" baseline="0" dirty="0"/>
                        <a:t> Politik dan Keamanan</a:t>
                      </a:r>
                      <a:endParaRPr lang="id-ID" sz="1100" dirty="0"/>
                    </a:p>
                  </a:txBody>
                  <a:tcPr/>
                </a:tc>
                <a:extLst>
                  <a:ext uri="{0D108BD9-81ED-4DB2-BD59-A6C34878D82A}">
                    <a16:rowId xmlns:a16="http://schemas.microsoft.com/office/drawing/2014/main" xmlns="" val="10001"/>
                  </a:ext>
                </a:extLst>
              </a:tr>
            </a:tbl>
          </a:graphicData>
        </a:graphic>
      </p:graphicFrame>
      <p:graphicFrame>
        <p:nvGraphicFramePr>
          <p:cNvPr id="9" name="Table 8"/>
          <p:cNvGraphicFramePr>
            <a:graphicFrameLocks noGrp="1"/>
          </p:cNvGraphicFramePr>
          <p:nvPr>
            <p:extLst/>
          </p:nvPr>
        </p:nvGraphicFramePr>
        <p:xfrm>
          <a:off x="1919536" y="2522606"/>
          <a:ext cx="2016224" cy="1122418"/>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xmlns="" val="20000"/>
                    </a:ext>
                  </a:extLst>
                </a:gridCol>
              </a:tblGrid>
              <a:tr h="264029">
                <a:tc>
                  <a:txBody>
                    <a:bodyPr/>
                    <a:lstStyle/>
                    <a:p>
                      <a:r>
                        <a:rPr lang="id-ID" sz="1100" dirty="0"/>
                        <a:t>PEMBANGUNAN WILAYAH</a:t>
                      </a:r>
                    </a:p>
                  </a:txBody>
                  <a:tcPr/>
                </a:tc>
                <a:extLst>
                  <a:ext uri="{0D108BD9-81ED-4DB2-BD59-A6C34878D82A}">
                    <a16:rowId xmlns:a16="http://schemas.microsoft.com/office/drawing/2014/main" xmlns="" val="10000"/>
                  </a:ext>
                </a:extLst>
              </a:tr>
              <a:tr h="264029">
                <a:tc>
                  <a:txBody>
                    <a:bodyPr/>
                    <a:lstStyle/>
                    <a:p>
                      <a:r>
                        <a:rPr lang="id-ID" sz="1100" dirty="0"/>
                        <a:t>PP.</a:t>
                      </a:r>
                      <a:r>
                        <a:rPr lang="id-ID" sz="1100" baseline="0" dirty="0"/>
                        <a:t> Pembangunan Wilayah Perbatasan dan Daerah Tertinggal</a:t>
                      </a:r>
                      <a:endParaRPr lang="id-ID" sz="1100" dirty="0"/>
                    </a:p>
                  </a:txBody>
                  <a:tcPr/>
                </a:tc>
                <a:extLst>
                  <a:ext uri="{0D108BD9-81ED-4DB2-BD59-A6C34878D82A}">
                    <a16:rowId xmlns:a16="http://schemas.microsoft.com/office/drawing/2014/main" xmlns="" val="10001"/>
                  </a:ext>
                </a:extLst>
              </a:tr>
              <a:tr h="264029">
                <a:tc>
                  <a:txBody>
                    <a:bodyPr/>
                    <a:lstStyle/>
                    <a:p>
                      <a:r>
                        <a:rPr lang="id-ID" sz="1100" dirty="0"/>
                        <a:t>PP. Pembangunan Perdesaan</a:t>
                      </a:r>
                    </a:p>
                  </a:txBody>
                  <a:tcPr/>
                </a:tc>
                <a:extLst>
                  <a:ext uri="{0D108BD9-81ED-4DB2-BD59-A6C34878D82A}">
                    <a16:rowId xmlns:a16="http://schemas.microsoft.com/office/drawing/2014/main" xmlns="" val="10002"/>
                  </a:ext>
                </a:extLst>
              </a:tr>
            </a:tbl>
          </a:graphicData>
        </a:graphic>
      </p:graphicFrame>
      <p:graphicFrame>
        <p:nvGraphicFramePr>
          <p:cNvPr id="10" name="Table 9"/>
          <p:cNvGraphicFramePr>
            <a:graphicFrameLocks noGrp="1"/>
          </p:cNvGraphicFramePr>
          <p:nvPr>
            <p:extLst/>
          </p:nvPr>
        </p:nvGraphicFramePr>
        <p:xfrm>
          <a:off x="1919536" y="3848080"/>
          <a:ext cx="2016224" cy="1021080"/>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xmlns="" val="20000"/>
                    </a:ext>
                  </a:extLst>
                </a:gridCol>
              </a:tblGrid>
              <a:tr h="0">
                <a:tc>
                  <a:txBody>
                    <a:bodyPr/>
                    <a:lstStyle/>
                    <a:p>
                      <a:r>
                        <a:rPr lang="id-ID" sz="1100" dirty="0"/>
                        <a:t>INFRASTRUKTUR, KONEKTVITAS, DAN KEMARITIMAN</a:t>
                      </a:r>
                    </a:p>
                  </a:txBody>
                  <a:tcPr/>
                </a:tc>
                <a:extLst>
                  <a:ext uri="{0D108BD9-81ED-4DB2-BD59-A6C34878D82A}">
                    <a16:rowId xmlns:a16="http://schemas.microsoft.com/office/drawing/2014/main" xmlns="" val="10000"/>
                  </a:ext>
                </a:extLst>
              </a:tr>
              <a:tr h="264029">
                <a:tc>
                  <a:txBody>
                    <a:bodyPr/>
                    <a:lstStyle/>
                    <a:p>
                      <a:r>
                        <a:rPr lang="id-ID" sz="1100" dirty="0"/>
                        <a:t>PP. Pengembangan Telekomunikasi dan Informatika</a:t>
                      </a:r>
                    </a:p>
                  </a:txBody>
                  <a:tcPr/>
                </a:tc>
                <a:extLst>
                  <a:ext uri="{0D108BD9-81ED-4DB2-BD59-A6C34878D82A}">
                    <a16:rowId xmlns:a16="http://schemas.microsoft.com/office/drawing/2014/main" xmlns="" val="10001"/>
                  </a:ext>
                </a:extLst>
              </a:tr>
            </a:tbl>
          </a:graphicData>
        </a:graphic>
      </p:graphicFrame>
      <p:graphicFrame>
        <p:nvGraphicFramePr>
          <p:cNvPr id="11" name="Table 10"/>
          <p:cNvGraphicFramePr>
            <a:graphicFrameLocks noGrp="1"/>
          </p:cNvGraphicFramePr>
          <p:nvPr>
            <p:extLst/>
          </p:nvPr>
        </p:nvGraphicFramePr>
        <p:xfrm>
          <a:off x="2639616" y="5095840"/>
          <a:ext cx="2016224" cy="853440"/>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xmlns="" val="20000"/>
                    </a:ext>
                  </a:extLst>
                </a:gridCol>
              </a:tblGrid>
              <a:tr h="264029">
                <a:tc>
                  <a:txBody>
                    <a:bodyPr/>
                    <a:lstStyle/>
                    <a:p>
                      <a:r>
                        <a:rPr lang="id-ID" sz="1100" dirty="0"/>
                        <a:t>PENANGGGULANGAN</a:t>
                      </a:r>
                      <a:r>
                        <a:rPr lang="id-ID" sz="1100" baseline="0" dirty="0"/>
                        <a:t> KEMISKINAN</a:t>
                      </a:r>
                      <a:endParaRPr lang="id-ID" sz="1100" dirty="0"/>
                    </a:p>
                  </a:txBody>
                  <a:tcPr/>
                </a:tc>
                <a:extLst>
                  <a:ext uri="{0D108BD9-81ED-4DB2-BD59-A6C34878D82A}">
                    <a16:rowId xmlns:a16="http://schemas.microsoft.com/office/drawing/2014/main" xmlns="" val="10000"/>
                  </a:ext>
                </a:extLst>
              </a:tr>
              <a:tr h="264029">
                <a:tc>
                  <a:txBody>
                    <a:bodyPr/>
                    <a:lstStyle/>
                    <a:p>
                      <a:r>
                        <a:rPr lang="id-ID" sz="1100" dirty="0"/>
                        <a:t>PP. Jaminan dan</a:t>
                      </a:r>
                      <a:r>
                        <a:rPr lang="id-ID" sz="1100" baseline="0" dirty="0"/>
                        <a:t> Bantuan Sosial Tepat Sasaran</a:t>
                      </a:r>
                      <a:endParaRPr lang="id-ID" sz="1100" dirty="0"/>
                    </a:p>
                  </a:txBody>
                  <a:tcPr/>
                </a:tc>
                <a:extLst>
                  <a:ext uri="{0D108BD9-81ED-4DB2-BD59-A6C34878D82A}">
                    <a16:rowId xmlns:a16="http://schemas.microsoft.com/office/drawing/2014/main" xmlns="" val="10001"/>
                  </a:ext>
                </a:extLst>
              </a:tr>
            </a:tbl>
          </a:graphicData>
        </a:graphic>
      </p:graphicFrame>
      <p:graphicFrame>
        <p:nvGraphicFramePr>
          <p:cNvPr id="12" name="Table 11"/>
          <p:cNvGraphicFramePr>
            <a:graphicFrameLocks noGrp="1"/>
          </p:cNvGraphicFramePr>
          <p:nvPr>
            <p:extLst/>
          </p:nvPr>
        </p:nvGraphicFramePr>
        <p:xfrm>
          <a:off x="3791744" y="6165305"/>
          <a:ext cx="2016224" cy="264029"/>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xmlns="" val="20000"/>
                    </a:ext>
                  </a:extLst>
                </a:gridCol>
              </a:tblGrid>
              <a:tr h="264029">
                <a:tc>
                  <a:txBody>
                    <a:bodyPr/>
                    <a:lstStyle/>
                    <a:p>
                      <a:r>
                        <a:rPr lang="id-ID" sz="1100" dirty="0"/>
                        <a:t>KETAHANAN PANGAN</a:t>
                      </a:r>
                    </a:p>
                  </a:txBody>
                  <a:tcPr/>
                </a:tc>
                <a:extLst>
                  <a:ext uri="{0D108BD9-81ED-4DB2-BD59-A6C34878D82A}">
                    <a16:rowId xmlns:a16="http://schemas.microsoft.com/office/drawing/2014/main" xmlns="" val="10000"/>
                  </a:ext>
                </a:extLst>
              </a:tr>
            </a:tbl>
          </a:graphicData>
        </a:graphic>
      </p:graphicFrame>
      <p:pic>
        <p:nvPicPr>
          <p:cNvPr id="13" name="Picture 12" descr="http://www.staisukabumi.ac.id/images/berita/gb3.jpg"/>
          <p:cNvPicPr/>
          <p:nvPr/>
        </p:nvPicPr>
        <p:blipFill rotWithShape="1">
          <a:blip r:embed="rId2">
            <a:extLst>
              <a:ext uri="{28A0092B-C50C-407E-A947-70E740481C1C}">
                <a14:useLocalDpi xmlns:a14="http://schemas.microsoft.com/office/drawing/2010/main" val="0"/>
              </a:ext>
            </a:extLst>
          </a:blip>
          <a:srcRect l="6400" t="10800" r="7600" b="13600"/>
          <a:stretch/>
        </p:blipFill>
        <p:spPr bwMode="auto">
          <a:xfrm>
            <a:off x="5231904" y="3212976"/>
            <a:ext cx="1466850" cy="1289050"/>
          </a:xfrm>
          <a:prstGeom prst="rect">
            <a:avLst/>
          </a:prstGeom>
          <a:noFill/>
          <a:ln>
            <a:noFill/>
          </a:ln>
          <a:extLst>
            <a:ext uri="{53640926-AAD7-44D8-BBD7-CCE9431645EC}">
              <a14:shadowObscured xmlns:a14="http://schemas.microsoft.com/office/drawing/2010/main"/>
            </a:ext>
          </a:extLst>
        </p:spPr>
      </p:pic>
      <p:sp>
        <p:nvSpPr>
          <p:cNvPr id="16" name="AutoShape 4" descr="Image result for arrow pn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prstClr val="black"/>
              </a:solidFill>
              <a:latin typeface="Calibri"/>
            </a:endParaRPr>
          </a:p>
        </p:txBody>
      </p:sp>
      <p:sp>
        <p:nvSpPr>
          <p:cNvPr id="17" name="AutoShape 6" descr="Image result for arrow pn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prstClr val="black"/>
              </a:solidFill>
              <a:latin typeface="Calibri"/>
            </a:endParaRPr>
          </a:p>
        </p:txBody>
      </p:sp>
      <p:sp>
        <p:nvSpPr>
          <p:cNvPr id="18" name="AutoShape 8" descr="Image result for arrow png"/>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prstClr val="black"/>
              </a:solidFill>
              <a:latin typeface="Calibri"/>
            </a:endParaRPr>
          </a:p>
        </p:txBody>
      </p:sp>
      <p:pic>
        <p:nvPicPr>
          <p:cNvPr id="1034" name="Picture 10" descr="Image result for arrow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6630" y="2369085"/>
            <a:ext cx="1066667" cy="150824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mage result for arrow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426986">
            <a:off x="4350289" y="2827171"/>
            <a:ext cx="1066667" cy="150824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Image result for arrow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806252">
            <a:off x="4350288" y="3441869"/>
            <a:ext cx="1066667" cy="150824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Image result for arrow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952105">
            <a:off x="4913093" y="4341280"/>
            <a:ext cx="1066667" cy="150824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Image result for arrow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647895" flipH="1">
            <a:off x="5922645" y="4341280"/>
            <a:ext cx="1066667" cy="150824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Image result for arrow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628236" flipH="1">
            <a:off x="5639717" y="1941538"/>
            <a:ext cx="1066667" cy="150824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Image result for arrow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26139" flipH="1">
            <a:off x="6273447" y="2458856"/>
            <a:ext cx="1066667" cy="150824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Image result for arrow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148200" flipH="1">
            <a:off x="6562654" y="3279278"/>
            <a:ext cx="1066667" cy="1508240"/>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13"/>
          <p:cNvSpPr/>
          <p:nvPr/>
        </p:nvSpPr>
        <p:spPr>
          <a:xfrm>
            <a:off x="6888089" y="980728"/>
            <a:ext cx="358475" cy="28803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solidFill>
                  <a:srgbClr val="FF0000"/>
                </a:solidFill>
                <a:latin typeface="Calibri"/>
              </a:rPr>
              <a:t>1</a:t>
            </a:r>
          </a:p>
        </p:txBody>
      </p:sp>
      <p:sp>
        <p:nvSpPr>
          <p:cNvPr id="28" name="Rounded Rectangle 27"/>
          <p:cNvSpPr/>
          <p:nvPr/>
        </p:nvSpPr>
        <p:spPr>
          <a:xfrm>
            <a:off x="9409934" y="1556792"/>
            <a:ext cx="358475" cy="28803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solidFill>
                  <a:srgbClr val="FF0000"/>
                </a:solidFill>
                <a:latin typeface="Calibri"/>
              </a:rPr>
              <a:t>2</a:t>
            </a:r>
          </a:p>
        </p:txBody>
      </p:sp>
      <p:sp>
        <p:nvSpPr>
          <p:cNvPr id="29" name="Rounded Rectangle 28"/>
          <p:cNvSpPr/>
          <p:nvPr/>
        </p:nvSpPr>
        <p:spPr>
          <a:xfrm>
            <a:off x="9984433" y="3474485"/>
            <a:ext cx="358475" cy="28803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solidFill>
                  <a:srgbClr val="FF0000"/>
                </a:solidFill>
                <a:latin typeface="Calibri"/>
              </a:rPr>
              <a:t>3</a:t>
            </a:r>
          </a:p>
        </p:txBody>
      </p:sp>
      <p:sp>
        <p:nvSpPr>
          <p:cNvPr id="30" name="Rounded Rectangle 29"/>
          <p:cNvSpPr/>
          <p:nvPr/>
        </p:nvSpPr>
        <p:spPr>
          <a:xfrm>
            <a:off x="9409934" y="4516498"/>
            <a:ext cx="358475" cy="28803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solidFill>
                  <a:srgbClr val="FF0000"/>
                </a:solidFill>
                <a:latin typeface="Calibri"/>
              </a:rPr>
              <a:t>4</a:t>
            </a:r>
          </a:p>
        </p:txBody>
      </p:sp>
      <p:sp>
        <p:nvSpPr>
          <p:cNvPr id="31" name="Rounded Rectangle 30"/>
          <p:cNvSpPr/>
          <p:nvPr/>
        </p:nvSpPr>
        <p:spPr>
          <a:xfrm>
            <a:off x="8018926" y="6021288"/>
            <a:ext cx="358475" cy="28803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solidFill>
                  <a:srgbClr val="FF0000"/>
                </a:solidFill>
                <a:latin typeface="Calibri"/>
              </a:rPr>
              <a:t>5</a:t>
            </a:r>
          </a:p>
        </p:txBody>
      </p:sp>
      <p:sp>
        <p:nvSpPr>
          <p:cNvPr id="32" name="Rounded Rectangle 31"/>
          <p:cNvSpPr/>
          <p:nvPr/>
        </p:nvSpPr>
        <p:spPr>
          <a:xfrm>
            <a:off x="5580238" y="6041666"/>
            <a:ext cx="358475" cy="28803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solidFill>
                  <a:srgbClr val="FF0000"/>
                </a:solidFill>
                <a:latin typeface="Calibri"/>
              </a:rPr>
              <a:t>6</a:t>
            </a:r>
          </a:p>
        </p:txBody>
      </p:sp>
      <p:sp>
        <p:nvSpPr>
          <p:cNvPr id="33" name="Rounded Rectangle 32"/>
          <p:cNvSpPr/>
          <p:nvPr/>
        </p:nvSpPr>
        <p:spPr>
          <a:xfrm>
            <a:off x="4381090" y="5011831"/>
            <a:ext cx="358475" cy="28803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solidFill>
                  <a:srgbClr val="FF0000"/>
                </a:solidFill>
                <a:latin typeface="Calibri"/>
              </a:rPr>
              <a:t>7</a:t>
            </a:r>
          </a:p>
        </p:txBody>
      </p:sp>
      <p:sp>
        <p:nvSpPr>
          <p:cNvPr id="34" name="Rounded Rectangle 33"/>
          <p:cNvSpPr/>
          <p:nvPr/>
        </p:nvSpPr>
        <p:spPr>
          <a:xfrm>
            <a:off x="3790867" y="3793813"/>
            <a:ext cx="358475" cy="28803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solidFill>
                  <a:srgbClr val="FF0000"/>
                </a:solidFill>
                <a:latin typeface="Calibri"/>
              </a:rPr>
              <a:t>8</a:t>
            </a:r>
          </a:p>
        </p:txBody>
      </p:sp>
      <p:sp>
        <p:nvSpPr>
          <p:cNvPr id="35" name="Rounded Rectangle 34"/>
          <p:cNvSpPr/>
          <p:nvPr/>
        </p:nvSpPr>
        <p:spPr>
          <a:xfrm>
            <a:off x="3781285" y="2431779"/>
            <a:ext cx="358475" cy="28803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solidFill>
                  <a:srgbClr val="FF0000"/>
                </a:solidFill>
                <a:latin typeface="Calibri"/>
              </a:rPr>
              <a:t>9</a:t>
            </a:r>
          </a:p>
        </p:txBody>
      </p:sp>
      <p:sp>
        <p:nvSpPr>
          <p:cNvPr id="36" name="Rounded Rectangle 35"/>
          <p:cNvSpPr/>
          <p:nvPr/>
        </p:nvSpPr>
        <p:spPr>
          <a:xfrm>
            <a:off x="4476603" y="1412776"/>
            <a:ext cx="358475" cy="28803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d-ID" b="1" dirty="0">
                <a:solidFill>
                  <a:srgbClr val="FF0000"/>
                </a:solidFill>
                <a:latin typeface="Calibri"/>
              </a:rPr>
              <a:t>10</a:t>
            </a:r>
          </a:p>
        </p:txBody>
      </p:sp>
    </p:spTree>
    <p:extLst>
      <p:ext uri="{BB962C8B-B14F-4D97-AF65-F5344CB8AC3E}">
        <p14:creationId xmlns:p14="http://schemas.microsoft.com/office/powerpoint/2010/main" val="88927478"/>
      </p:ext>
    </p:extLst>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9"/>
          <p:cNvSpPr>
            <a:spLocks noGrp="1"/>
          </p:cNvSpPr>
          <p:nvPr>
            <p:ph type="sldNum" sz="quarter" idx="12"/>
          </p:nvPr>
        </p:nvSpPr>
        <p:spPr bwMode="auto">
          <a:xfrm>
            <a:off x="8037514" y="6267451"/>
            <a:ext cx="2587625" cy="341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9F36D92-CFD3-4279-BD5B-5184B9BD5327}" type="slidenum">
              <a:rPr lang="en-AU" altLang="id-ID" sz="1200">
                <a:solidFill>
                  <a:srgbClr val="FFFF00"/>
                </a:solidFill>
                <a:latin typeface="Arial" panose="020B0604020202020204" pitchFamily="34" charset="0"/>
                <a:ea typeface="SimSun" panose="02010600030101010101" pitchFamily="2" charset="-122"/>
              </a:rPr>
              <a:pPr>
                <a:spcBef>
                  <a:spcPct val="0"/>
                </a:spcBef>
                <a:buFontTx/>
                <a:buNone/>
              </a:pPr>
              <a:t>2</a:t>
            </a:fld>
            <a:endParaRPr lang="en-AU" altLang="id-ID" sz="1200">
              <a:solidFill>
                <a:srgbClr val="FFFF00"/>
              </a:solidFill>
              <a:latin typeface="Arial" panose="020B0604020202020204" pitchFamily="34" charset="0"/>
              <a:ea typeface="SimSun" panose="02010600030101010101" pitchFamily="2" charset="-122"/>
            </a:endParaRPr>
          </a:p>
        </p:txBody>
      </p:sp>
      <p:sp>
        <p:nvSpPr>
          <p:cNvPr id="17411" name="Slide Number Placeholder 5"/>
          <p:cNvSpPr txBox="1">
            <a:spLocks/>
          </p:cNvSpPr>
          <p:nvPr/>
        </p:nvSpPr>
        <p:spPr bwMode="auto">
          <a:xfrm>
            <a:off x="8037513" y="64452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D6C4A36C-5553-4E49-9147-4598C408C443}" type="slidenum">
              <a:rPr lang="en-US" altLang="id-ID" sz="1200">
                <a:solidFill>
                  <a:srgbClr val="898989"/>
                </a:solidFill>
                <a:latin typeface="Arial" panose="020B0604020202020204" pitchFamily="34" charset="0"/>
                <a:ea typeface="SimSun" panose="02010600030101010101" pitchFamily="2" charset="-122"/>
              </a:rPr>
              <a:pPr algn="r" eaLnBrk="1" hangingPunct="1">
                <a:spcBef>
                  <a:spcPct val="0"/>
                </a:spcBef>
                <a:buFontTx/>
                <a:buNone/>
              </a:pPr>
              <a:t>2</a:t>
            </a:fld>
            <a:endParaRPr lang="en-US" altLang="id-ID" sz="1200">
              <a:solidFill>
                <a:srgbClr val="898989"/>
              </a:solidFill>
              <a:latin typeface="Arial" panose="020B0604020202020204" pitchFamily="34" charset="0"/>
              <a:ea typeface="SimSun" panose="02010600030101010101" pitchFamily="2" charset="-122"/>
            </a:endParaRPr>
          </a:p>
        </p:txBody>
      </p:sp>
      <p:grpSp>
        <p:nvGrpSpPr>
          <p:cNvPr id="17412" name="Group 16"/>
          <p:cNvGrpSpPr>
            <a:grpSpLocks/>
          </p:cNvGrpSpPr>
          <p:nvPr/>
        </p:nvGrpSpPr>
        <p:grpSpPr bwMode="auto">
          <a:xfrm>
            <a:off x="6537326" y="1577975"/>
            <a:ext cx="4067175" cy="2478088"/>
            <a:chOff x="2472" y="639"/>
            <a:chExt cx="2105" cy="1224"/>
          </a:xfrm>
        </p:grpSpPr>
        <p:pic>
          <p:nvPicPr>
            <p:cNvPr id="174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7" y="639"/>
              <a:ext cx="192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0"/>
            <p:cNvSpPr>
              <a:spLocks noChangeArrowheads="1"/>
            </p:cNvSpPr>
            <p:nvPr/>
          </p:nvSpPr>
          <p:spPr bwMode="auto">
            <a:xfrm>
              <a:off x="2472" y="1313"/>
              <a:ext cx="1479" cy="550"/>
            </a:xfrm>
            <a:prstGeom prst="rect">
              <a:avLst/>
            </a:prstGeom>
            <a:noFill/>
            <a:ln w="9525">
              <a:noFill/>
              <a:miter lim="800000"/>
              <a:headEnd/>
              <a:tailEnd/>
            </a:ln>
            <a:effectLst/>
          </p:spPr>
          <p:txBody>
            <a:bodyPr lIns="68356" tIns="34178" rIns="68356" bIns="34178"/>
            <a:lstStyle/>
            <a:p>
              <a:pPr marL="447459" indent="-447459" defTabSz="872645">
                <a:lnSpc>
                  <a:spcPct val="90000"/>
                </a:lnSpc>
                <a:spcBef>
                  <a:spcPct val="20000"/>
                </a:spcBef>
                <a:buClr>
                  <a:schemeClr val="accent2"/>
                </a:buClr>
                <a:defRPr/>
              </a:pPr>
              <a:r>
                <a:rPr lang="en-US" sz="2800" dirty="0">
                  <a:solidFill>
                    <a:srgbClr val="0000CC"/>
                  </a:solidFill>
                  <a:effectLst>
                    <a:outerShdw blurRad="38100" dist="38100" dir="2700000" algn="tl">
                      <a:srgbClr val="C0C0C0"/>
                    </a:outerShdw>
                  </a:effectLst>
                  <a:latin typeface="Segoe UI Semibold" panose="020B0702040204020203" pitchFamily="34" charset="0"/>
                </a:rPr>
                <a:t>MODAL</a:t>
              </a:r>
              <a:r>
                <a:rPr lang="id-ID" sz="2800" dirty="0">
                  <a:solidFill>
                    <a:srgbClr val="0000CC"/>
                  </a:solidFill>
                  <a:effectLst>
                    <a:outerShdw blurRad="38100" dist="38100" dir="2700000" algn="tl">
                      <a:srgbClr val="C0C0C0"/>
                    </a:outerShdw>
                  </a:effectLst>
                  <a:latin typeface="Segoe UI Semibold" panose="020B0702040204020203" pitchFamily="34" charset="0"/>
                </a:rPr>
                <a:t> </a:t>
              </a:r>
              <a:r>
                <a:rPr lang="id-ID" sz="2800" dirty="0">
                  <a:solidFill>
                    <a:schemeClr val="tx2">
                      <a:lumMod val="50000"/>
                    </a:schemeClr>
                  </a:solidFill>
                  <a:effectLst>
                    <a:outerShdw blurRad="38100" dist="38100" dir="2700000" algn="tl">
                      <a:srgbClr val="C0C0C0"/>
                    </a:outerShdw>
                  </a:effectLst>
                  <a:latin typeface="Segoe UI Semibold" panose="020B0702040204020203" pitchFamily="34" charset="0"/>
                </a:rPr>
                <a:t>dan</a:t>
              </a:r>
            </a:p>
            <a:p>
              <a:pPr marL="447459" indent="-447459" defTabSz="872645">
                <a:lnSpc>
                  <a:spcPct val="90000"/>
                </a:lnSpc>
                <a:spcBef>
                  <a:spcPct val="20000"/>
                </a:spcBef>
                <a:buClr>
                  <a:schemeClr val="accent2"/>
                </a:buClr>
                <a:defRPr/>
              </a:pPr>
              <a:r>
                <a:rPr lang="id-ID" sz="2800" dirty="0">
                  <a:solidFill>
                    <a:schemeClr val="tx2">
                      <a:lumMod val="50000"/>
                    </a:schemeClr>
                  </a:solidFill>
                  <a:effectLst>
                    <a:outerShdw blurRad="38100" dist="38100" dir="2700000" algn="tl">
                      <a:srgbClr val="C0C0C0"/>
                    </a:outerShdw>
                  </a:effectLst>
                  <a:latin typeface="Segoe UI Semibold" panose="020B0702040204020203" pitchFamily="34" charset="0"/>
                </a:rPr>
                <a:t>investasi</a:t>
              </a:r>
              <a:endParaRPr lang="en-US" sz="2800" dirty="0">
                <a:solidFill>
                  <a:schemeClr val="tx2">
                    <a:lumMod val="50000"/>
                  </a:schemeClr>
                </a:solidFill>
                <a:effectLst>
                  <a:outerShdw blurRad="38100" dist="38100" dir="2700000" algn="tl">
                    <a:srgbClr val="C0C0C0"/>
                  </a:outerShdw>
                </a:effectLst>
                <a:latin typeface="Segoe UI Semibold" panose="020B0702040204020203" pitchFamily="34" charset="0"/>
              </a:endParaRPr>
            </a:p>
          </p:txBody>
        </p:sp>
      </p:grpSp>
      <p:grpSp>
        <p:nvGrpSpPr>
          <p:cNvPr id="17413" name="Group 14"/>
          <p:cNvGrpSpPr>
            <a:grpSpLocks/>
          </p:cNvGrpSpPr>
          <p:nvPr/>
        </p:nvGrpSpPr>
        <p:grpSpPr bwMode="auto">
          <a:xfrm>
            <a:off x="6469064" y="4333876"/>
            <a:ext cx="3781425" cy="2424113"/>
            <a:chOff x="268" y="939"/>
            <a:chExt cx="1055" cy="1427"/>
          </a:xfrm>
        </p:grpSpPr>
        <p:pic>
          <p:nvPicPr>
            <p:cNvPr id="174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 y="1173"/>
              <a:ext cx="1055" cy="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Rectangle 9"/>
            <p:cNvSpPr>
              <a:spLocks noChangeArrowheads="1"/>
            </p:cNvSpPr>
            <p:nvPr/>
          </p:nvSpPr>
          <p:spPr bwMode="auto">
            <a:xfrm>
              <a:off x="302" y="939"/>
              <a:ext cx="968"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356" tIns="34178" rIns="68356" bIns="34178"/>
            <a:lstStyle>
              <a:lvl1pPr marL="446088" indent="-446088" defTabSz="8715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15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15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15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15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15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15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15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15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buClr>
                  <a:schemeClr val="accent2"/>
                </a:buClr>
                <a:buFontTx/>
                <a:buNone/>
              </a:pPr>
              <a:r>
                <a:rPr lang="en-US" altLang="id-ID" sz="2800">
                  <a:solidFill>
                    <a:srgbClr val="009900"/>
                  </a:solidFill>
                  <a:latin typeface="Segoe UI Symbol" panose="020B0502040204020203" pitchFamily="34" charset="0"/>
                  <a:ea typeface="SimSun" panose="02010600030101010101" pitchFamily="2" charset="-122"/>
                </a:rPr>
                <a:t>MANUSIA</a:t>
              </a:r>
            </a:p>
          </p:txBody>
        </p:sp>
      </p:grpSp>
      <p:pic>
        <p:nvPicPr>
          <p:cNvPr id="17414" name="Picture 2" descr="http://www.aingindra.com/wp-content/uploads/blogger/-w1A-lBl5Mlc/T336XxDNOgI/AAAAAAAADKY/Wt8f5oty2V4/s1600/Manfaat+Teknologi+Informasi+dan+Komunikasi+dalam+Dunia+Pendidika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6163" y="4492625"/>
            <a:ext cx="3744912"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Rectangle 11"/>
          <p:cNvSpPr>
            <a:spLocks noChangeArrowheads="1"/>
          </p:cNvSpPr>
          <p:nvPr/>
        </p:nvSpPr>
        <p:spPr bwMode="auto">
          <a:xfrm>
            <a:off x="2046289" y="4471988"/>
            <a:ext cx="2230437"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356" tIns="34178" rIns="68356" bIns="34178"/>
          <a:lstStyle>
            <a:lvl1pPr marL="446088" indent="-446088" defTabSz="8715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15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15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15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15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15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15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15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15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buClr>
                <a:schemeClr val="accent2"/>
              </a:buClr>
              <a:buFontTx/>
              <a:buNone/>
            </a:pPr>
            <a:r>
              <a:rPr lang="en-US" altLang="id-ID" sz="2800">
                <a:solidFill>
                  <a:srgbClr val="FF0000"/>
                </a:solidFill>
                <a:latin typeface="Rockwell" panose="02060603020205020403" pitchFamily="18" charset="0"/>
                <a:ea typeface="SimSun" panose="02010600030101010101" pitchFamily="2" charset="-122"/>
              </a:rPr>
              <a:t>INFORMASI</a:t>
            </a:r>
          </a:p>
        </p:txBody>
      </p:sp>
      <p:pic>
        <p:nvPicPr>
          <p:cNvPr id="17416" name="Picture 4" descr="http://www.pustakasekolah.com/wp-content/uploads/2012/06/benda-pemuas-kebutuha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5976" y="1665288"/>
            <a:ext cx="4067175"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Rectangle 1"/>
          <p:cNvSpPr>
            <a:spLocks noChangeArrowheads="1"/>
          </p:cNvSpPr>
          <p:nvPr/>
        </p:nvSpPr>
        <p:spPr bwMode="auto">
          <a:xfrm>
            <a:off x="2085975" y="1763713"/>
            <a:ext cx="39751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6088" indent="-446088" defTabSz="8715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715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715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715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715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715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715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715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715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70000"/>
              </a:lnSpc>
              <a:buClr>
                <a:schemeClr val="accent2"/>
              </a:buClr>
              <a:buFontTx/>
              <a:buNone/>
            </a:pPr>
            <a:r>
              <a:rPr lang="en-US" altLang="id-ID" sz="2000">
                <a:solidFill>
                  <a:srgbClr val="FF0000"/>
                </a:solidFill>
                <a:latin typeface="Berlin Sans FB" panose="020E0602020502020306" pitchFamily="34" charset="0"/>
                <a:ea typeface="SimSun" panose="02010600030101010101" pitchFamily="2" charset="-122"/>
              </a:rPr>
              <a:t>BARANG  DAN  JASA</a:t>
            </a:r>
          </a:p>
        </p:txBody>
      </p:sp>
      <p:sp>
        <p:nvSpPr>
          <p:cNvPr id="20" name="Rectangle 2"/>
          <p:cNvSpPr txBox="1">
            <a:spLocks noChangeArrowheads="1"/>
          </p:cNvSpPr>
          <p:nvPr/>
        </p:nvSpPr>
        <p:spPr bwMode="auto">
          <a:xfrm>
            <a:off x="2206625" y="1069975"/>
            <a:ext cx="7215188" cy="431800"/>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C00000"/>
                </a:solidFill>
                <a:latin typeface="Franklin Gothic Demi Cond" pitchFamily="34" charset="0"/>
                <a:ea typeface="SimSun" pitchFamily="2" charset="-122"/>
                <a:cs typeface="+mj-cs"/>
              </a:defRPr>
            </a:lvl1pPr>
            <a:lvl2pPr algn="ctr" rtl="0" eaLnBrk="0" fontAlgn="base" hangingPunct="0">
              <a:spcBef>
                <a:spcPct val="0"/>
              </a:spcBef>
              <a:spcAft>
                <a:spcPct val="0"/>
              </a:spcAft>
              <a:defRPr sz="4400">
                <a:solidFill>
                  <a:srgbClr val="C00000"/>
                </a:solidFill>
                <a:latin typeface="Franklin Gothic Demi Cond" pitchFamily="34" charset="0"/>
                <a:ea typeface="SimSun" pitchFamily="2" charset="-122"/>
              </a:defRPr>
            </a:lvl2pPr>
            <a:lvl3pPr algn="ctr" rtl="0" eaLnBrk="0" fontAlgn="base" hangingPunct="0">
              <a:spcBef>
                <a:spcPct val="0"/>
              </a:spcBef>
              <a:spcAft>
                <a:spcPct val="0"/>
              </a:spcAft>
              <a:defRPr sz="4400">
                <a:solidFill>
                  <a:srgbClr val="C00000"/>
                </a:solidFill>
                <a:latin typeface="Franklin Gothic Demi Cond" pitchFamily="34" charset="0"/>
                <a:ea typeface="SimSun" pitchFamily="2" charset="-122"/>
              </a:defRPr>
            </a:lvl3pPr>
            <a:lvl4pPr algn="ctr" rtl="0" eaLnBrk="0" fontAlgn="base" hangingPunct="0">
              <a:spcBef>
                <a:spcPct val="0"/>
              </a:spcBef>
              <a:spcAft>
                <a:spcPct val="0"/>
              </a:spcAft>
              <a:defRPr sz="4400">
                <a:solidFill>
                  <a:srgbClr val="C00000"/>
                </a:solidFill>
                <a:latin typeface="Franklin Gothic Demi Cond" pitchFamily="34" charset="0"/>
                <a:ea typeface="SimSun" pitchFamily="2" charset="-122"/>
              </a:defRPr>
            </a:lvl4pPr>
            <a:lvl5pPr algn="ctr" rtl="0" eaLnBrk="0" fontAlgn="base" hangingPunct="0">
              <a:spcBef>
                <a:spcPct val="0"/>
              </a:spcBef>
              <a:spcAft>
                <a:spcPct val="0"/>
              </a:spcAft>
              <a:defRPr sz="4400">
                <a:solidFill>
                  <a:srgbClr val="C00000"/>
                </a:solidFill>
                <a:latin typeface="Franklin Gothic Demi Cond" pitchFamily="34" charset="0"/>
                <a:ea typeface="SimSun" pitchFamily="2" charset="-122"/>
              </a:defRPr>
            </a:lvl5pPr>
            <a:lvl6pPr marL="457200" algn="ctr" rtl="0" fontAlgn="base">
              <a:spcBef>
                <a:spcPct val="0"/>
              </a:spcBef>
              <a:spcAft>
                <a:spcPct val="0"/>
              </a:spcAft>
              <a:defRPr sz="4400">
                <a:solidFill>
                  <a:srgbClr val="C00000"/>
                </a:solidFill>
                <a:latin typeface="Franklin Gothic Demi Cond" pitchFamily="34" charset="0"/>
                <a:ea typeface="SimSun" pitchFamily="2" charset="-122"/>
              </a:defRPr>
            </a:lvl6pPr>
            <a:lvl7pPr marL="914400" algn="ctr" rtl="0" fontAlgn="base">
              <a:spcBef>
                <a:spcPct val="0"/>
              </a:spcBef>
              <a:spcAft>
                <a:spcPct val="0"/>
              </a:spcAft>
              <a:defRPr sz="4400">
                <a:solidFill>
                  <a:srgbClr val="C00000"/>
                </a:solidFill>
                <a:latin typeface="Franklin Gothic Demi Cond" pitchFamily="34" charset="0"/>
                <a:ea typeface="SimSun" pitchFamily="2" charset="-122"/>
              </a:defRPr>
            </a:lvl7pPr>
            <a:lvl8pPr marL="1371600" algn="ctr" rtl="0" fontAlgn="base">
              <a:spcBef>
                <a:spcPct val="0"/>
              </a:spcBef>
              <a:spcAft>
                <a:spcPct val="0"/>
              </a:spcAft>
              <a:defRPr sz="4400">
                <a:solidFill>
                  <a:srgbClr val="C00000"/>
                </a:solidFill>
                <a:latin typeface="Franklin Gothic Demi Cond" pitchFamily="34" charset="0"/>
                <a:ea typeface="SimSun" pitchFamily="2" charset="-122"/>
              </a:defRPr>
            </a:lvl8pPr>
            <a:lvl9pPr marL="1828800" algn="ctr" rtl="0" fontAlgn="base">
              <a:spcBef>
                <a:spcPct val="0"/>
              </a:spcBef>
              <a:spcAft>
                <a:spcPct val="0"/>
              </a:spcAft>
              <a:defRPr sz="4400">
                <a:solidFill>
                  <a:srgbClr val="C00000"/>
                </a:solidFill>
                <a:latin typeface="Franklin Gothic Demi Cond" pitchFamily="34" charset="0"/>
                <a:ea typeface="SimSun" pitchFamily="2" charset="-122"/>
              </a:defRPr>
            </a:lvl9pPr>
          </a:lstStyle>
          <a:p>
            <a:pPr>
              <a:lnSpc>
                <a:spcPct val="70000"/>
              </a:lnSpc>
              <a:defRPr/>
            </a:pPr>
            <a:r>
              <a:rPr lang="en-US" sz="3100">
                <a:solidFill>
                  <a:srgbClr val="0000FF"/>
                </a:solidFill>
                <a:latin typeface="Berlin Sans FB Demi" pitchFamily="34" charset="0"/>
              </a:rPr>
              <a:t/>
            </a:r>
            <a:br>
              <a:rPr lang="en-US" sz="3100">
                <a:solidFill>
                  <a:srgbClr val="0000FF"/>
                </a:solidFill>
                <a:latin typeface="Berlin Sans FB Demi" pitchFamily="34" charset="0"/>
              </a:rPr>
            </a:br>
            <a:r>
              <a:rPr lang="id-ID" sz="200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SEMAKIN DERASNYA </a:t>
            </a:r>
            <a:r>
              <a:rPr lang="en-US" sz="200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ALIRAN BEBAS</a:t>
            </a:r>
            <a:r>
              <a:rPr lang="id-ID" sz="200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7419" name="TextBox 1"/>
          <p:cNvSpPr txBox="1">
            <a:spLocks noChangeArrowheads="1"/>
          </p:cNvSpPr>
          <p:nvPr/>
        </p:nvSpPr>
        <p:spPr bwMode="auto">
          <a:xfrm>
            <a:off x="1627189" y="1588"/>
            <a:ext cx="777557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d-ID" sz="4000">
                <a:latin typeface="Berlin Sans FB" panose="020E0602020502020306" pitchFamily="34" charset="0"/>
              </a:rPr>
              <a:t>Tantangan </a:t>
            </a:r>
            <a:r>
              <a:rPr lang="id-ID" sz="6000" b="1">
                <a:solidFill>
                  <a:srgbClr val="FF0000"/>
                </a:solidFill>
                <a:latin typeface="Berlin Sans FB" panose="020E0602020502020306" pitchFamily="34" charset="0"/>
              </a:rPr>
              <a:t>Globalisasi</a:t>
            </a:r>
          </a:p>
        </p:txBody>
      </p:sp>
    </p:spTree>
    <p:extLst>
      <p:ext uri="{BB962C8B-B14F-4D97-AF65-F5344CB8AC3E}">
        <p14:creationId xmlns:p14="http://schemas.microsoft.com/office/powerpoint/2010/main" val="11576428"/>
      </p:ext>
    </p:extLst>
  </p:cSld>
  <p:clrMapOvr>
    <a:masterClrMapping/>
  </p:clrMapOvr>
  <p:transition spd="med">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w="127000"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370" tIns="45686" rIns="91370" bIns="45686" rtlCol="0" anchor="ctr"/>
          <a:lstStyle/>
          <a:p>
            <a:pPr algn="ctr"/>
            <a:endParaRPr lang="id-ID">
              <a:solidFill>
                <a:schemeClr val="tx2">
                  <a:lumMod val="60000"/>
                  <a:lumOff val="40000"/>
                </a:schemeClr>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920" y="2225039"/>
            <a:ext cx="5731836" cy="3307081"/>
          </a:xfrm>
          <a:prstGeom prst="rect">
            <a:avLst/>
          </a:prstGeom>
        </p:spPr>
      </p:pic>
      <p:sp>
        <p:nvSpPr>
          <p:cNvPr id="5" name="Pentagon 4"/>
          <p:cNvSpPr/>
          <p:nvPr/>
        </p:nvSpPr>
        <p:spPr>
          <a:xfrm rot="10800000">
            <a:off x="10455776" y="2404736"/>
            <a:ext cx="1586772" cy="859808"/>
          </a:xfrm>
          <a:prstGeom prst="homePlat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TextBox 5"/>
          <p:cNvSpPr txBox="1"/>
          <p:nvPr/>
        </p:nvSpPr>
        <p:spPr>
          <a:xfrm>
            <a:off x="10237651" y="2502571"/>
            <a:ext cx="1835377" cy="584775"/>
          </a:xfrm>
          <a:prstGeom prst="rect">
            <a:avLst/>
          </a:prstGeom>
          <a:noFill/>
          <a:ln>
            <a:noFill/>
          </a:ln>
        </p:spPr>
        <p:txBody>
          <a:bodyPr wrap="square" rtlCol="0">
            <a:spAutoFit/>
          </a:bodyPr>
          <a:lstStyle/>
          <a:p>
            <a:pPr algn="r"/>
            <a:r>
              <a:rPr lang="en-US" sz="1600" dirty="0" err="1">
                <a:solidFill>
                  <a:schemeClr val="bg1"/>
                </a:solidFill>
              </a:rPr>
              <a:t>kebutuhan</a:t>
            </a:r>
            <a:r>
              <a:rPr lang="en-US" sz="1600" dirty="0">
                <a:solidFill>
                  <a:schemeClr val="bg1"/>
                </a:solidFill>
              </a:rPr>
              <a:t> &amp; </a:t>
            </a:r>
            <a:r>
              <a:rPr lang="en-US" sz="1600" dirty="0" err="1">
                <a:solidFill>
                  <a:schemeClr val="bg1"/>
                </a:solidFill>
              </a:rPr>
              <a:t>pengakuan</a:t>
            </a:r>
            <a:r>
              <a:rPr lang="en-US" sz="1600" dirty="0">
                <a:solidFill>
                  <a:schemeClr val="bg1"/>
                </a:solidFill>
              </a:rPr>
              <a:t> </a:t>
            </a:r>
            <a:r>
              <a:rPr lang="en-US" sz="1600" dirty="0" err="1">
                <a:solidFill>
                  <a:schemeClr val="bg1"/>
                </a:solidFill>
              </a:rPr>
              <a:t>pasar</a:t>
            </a:r>
            <a:r>
              <a:rPr lang="en-US" sz="1600" dirty="0">
                <a:solidFill>
                  <a:schemeClr val="bg1"/>
                </a:solidFill>
              </a:rPr>
              <a:t>?</a:t>
            </a:r>
          </a:p>
        </p:txBody>
      </p:sp>
      <p:sp>
        <p:nvSpPr>
          <p:cNvPr id="7" name="Pentagon 6"/>
          <p:cNvSpPr/>
          <p:nvPr/>
        </p:nvSpPr>
        <p:spPr>
          <a:xfrm rot="10800000">
            <a:off x="9157640" y="2420656"/>
            <a:ext cx="1090469" cy="859808"/>
          </a:xfrm>
          <a:prstGeom prst="homePlat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TextBox 7"/>
          <p:cNvSpPr txBox="1"/>
          <p:nvPr/>
        </p:nvSpPr>
        <p:spPr>
          <a:xfrm>
            <a:off x="8917499" y="2502571"/>
            <a:ext cx="1315371" cy="584775"/>
          </a:xfrm>
          <a:prstGeom prst="rect">
            <a:avLst/>
          </a:prstGeom>
          <a:noFill/>
          <a:ln>
            <a:noFill/>
          </a:ln>
        </p:spPr>
        <p:txBody>
          <a:bodyPr wrap="square" rtlCol="0">
            <a:spAutoFit/>
          </a:bodyPr>
          <a:lstStyle/>
          <a:p>
            <a:pPr algn="r"/>
            <a:r>
              <a:rPr lang="en-US" sz="1600" dirty="0" err="1">
                <a:solidFill>
                  <a:schemeClr val="bg1"/>
                </a:solidFill>
              </a:rPr>
              <a:t>Sistem</a:t>
            </a:r>
            <a:endParaRPr lang="en-US" sz="1600" dirty="0">
              <a:solidFill>
                <a:schemeClr val="bg1"/>
              </a:solidFill>
            </a:endParaRPr>
          </a:p>
          <a:p>
            <a:pPr algn="r"/>
            <a:r>
              <a:rPr lang="en-US" sz="1600" dirty="0" err="1">
                <a:solidFill>
                  <a:schemeClr val="bg1"/>
                </a:solidFill>
              </a:rPr>
              <a:t>pengujian</a:t>
            </a:r>
            <a:r>
              <a:rPr lang="en-US" sz="1600" dirty="0">
                <a:solidFill>
                  <a:schemeClr val="bg1"/>
                </a:solidFill>
              </a:rPr>
              <a:t>?</a:t>
            </a:r>
          </a:p>
        </p:txBody>
      </p:sp>
      <p:sp>
        <p:nvSpPr>
          <p:cNvPr id="9" name="Pentagon 8"/>
          <p:cNvSpPr/>
          <p:nvPr/>
        </p:nvSpPr>
        <p:spPr>
          <a:xfrm rot="10800000">
            <a:off x="7985759" y="2409280"/>
            <a:ext cx="975357" cy="859808"/>
          </a:xfrm>
          <a:prstGeom prst="homePlate">
            <a:avLst>
              <a:gd name="adj" fmla="val 3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TextBox 9"/>
          <p:cNvSpPr txBox="1"/>
          <p:nvPr/>
        </p:nvSpPr>
        <p:spPr>
          <a:xfrm>
            <a:off x="7789234" y="2535323"/>
            <a:ext cx="1309046" cy="584775"/>
          </a:xfrm>
          <a:prstGeom prst="rect">
            <a:avLst/>
          </a:prstGeom>
          <a:noFill/>
          <a:ln>
            <a:noFill/>
          </a:ln>
        </p:spPr>
        <p:txBody>
          <a:bodyPr wrap="square" rtlCol="0">
            <a:spAutoFit/>
          </a:bodyPr>
          <a:lstStyle/>
          <a:p>
            <a:pPr algn="ctr"/>
            <a:r>
              <a:rPr lang="en-US" sz="1600" dirty="0" err="1">
                <a:solidFill>
                  <a:schemeClr val="bg1"/>
                </a:solidFill>
              </a:rPr>
              <a:t>kurikulum</a:t>
            </a:r>
            <a:r>
              <a:rPr lang="en-US" sz="1600" dirty="0">
                <a:solidFill>
                  <a:schemeClr val="bg1"/>
                </a:solidFill>
              </a:rPr>
              <a:t>,</a:t>
            </a:r>
          </a:p>
          <a:p>
            <a:pPr algn="ctr"/>
            <a:r>
              <a:rPr lang="en-US" sz="1600" dirty="0">
                <a:solidFill>
                  <a:schemeClr val="bg1"/>
                </a:solidFill>
              </a:rPr>
              <a:t> delivery?</a:t>
            </a:r>
          </a:p>
        </p:txBody>
      </p:sp>
      <p:sp>
        <p:nvSpPr>
          <p:cNvPr id="11" name="Rectangle 10"/>
          <p:cNvSpPr/>
          <p:nvPr/>
        </p:nvSpPr>
        <p:spPr>
          <a:xfrm>
            <a:off x="6370320" y="2404730"/>
            <a:ext cx="1405270" cy="8757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TextBox 11"/>
          <p:cNvSpPr txBox="1"/>
          <p:nvPr/>
        </p:nvSpPr>
        <p:spPr>
          <a:xfrm>
            <a:off x="6294120" y="2392015"/>
            <a:ext cx="1604292" cy="830997"/>
          </a:xfrm>
          <a:prstGeom prst="rect">
            <a:avLst/>
          </a:prstGeom>
          <a:noFill/>
          <a:ln>
            <a:noFill/>
          </a:ln>
        </p:spPr>
        <p:txBody>
          <a:bodyPr wrap="square" rtlCol="0">
            <a:spAutoFit/>
          </a:bodyPr>
          <a:lstStyle/>
          <a:p>
            <a:pPr algn="ctr"/>
            <a:r>
              <a:rPr lang="en-US" sz="1600" dirty="0" err="1">
                <a:solidFill>
                  <a:schemeClr val="bg1"/>
                </a:solidFill>
              </a:rPr>
              <a:t>siswa</a:t>
            </a:r>
            <a:r>
              <a:rPr lang="en-US" sz="1600" dirty="0">
                <a:solidFill>
                  <a:schemeClr val="bg1"/>
                </a:solidFill>
              </a:rPr>
              <a:t>, guru/</a:t>
            </a:r>
            <a:r>
              <a:rPr lang="en-US" sz="1600" dirty="0" err="1">
                <a:solidFill>
                  <a:schemeClr val="bg1"/>
                </a:solidFill>
              </a:rPr>
              <a:t>instruktur</a:t>
            </a:r>
            <a:r>
              <a:rPr lang="en-US" sz="1600" dirty="0">
                <a:solidFill>
                  <a:schemeClr val="bg1"/>
                </a:solidFill>
              </a:rPr>
              <a:t>, </a:t>
            </a:r>
            <a:r>
              <a:rPr lang="en-US" sz="1600" dirty="0" err="1">
                <a:solidFill>
                  <a:schemeClr val="bg1"/>
                </a:solidFill>
              </a:rPr>
              <a:t>sarpras</a:t>
            </a:r>
            <a:r>
              <a:rPr lang="en-US" sz="1600" dirty="0">
                <a:solidFill>
                  <a:schemeClr val="bg1"/>
                </a:solidFill>
              </a:rPr>
              <a:t>?</a:t>
            </a:r>
          </a:p>
        </p:txBody>
      </p:sp>
      <p:sp>
        <p:nvSpPr>
          <p:cNvPr id="13" name="Left Arrow 12"/>
          <p:cNvSpPr/>
          <p:nvPr/>
        </p:nvSpPr>
        <p:spPr>
          <a:xfrm>
            <a:off x="6720840" y="1859280"/>
            <a:ext cx="5212080" cy="487680"/>
          </a:xfrm>
          <a:prstGeom prst="leftArrow">
            <a:avLst/>
          </a:prstGeom>
          <a:solidFill>
            <a:schemeClr val="accent1">
              <a:lumMod val="20000"/>
              <a:lumOff val="8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914937" y="1424920"/>
            <a:ext cx="4829263" cy="400110"/>
          </a:xfrm>
          <a:prstGeom prst="rect">
            <a:avLst/>
          </a:prstGeom>
          <a:noFill/>
        </p:spPr>
        <p:txBody>
          <a:bodyPr wrap="square" rtlCol="0">
            <a:spAutoFit/>
          </a:bodyPr>
          <a:lstStyle/>
          <a:p>
            <a:r>
              <a:rPr lang="en-US" sz="2000" dirty="0">
                <a:solidFill>
                  <a:schemeClr val="tx2"/>
                </a:solidFill>
              </a:rPr>
              <a:t>1. </a:t>
            </a:r>
            <a:r>
              <a:rPr lang="en-US" sz="2000" i="1" dirty="0">
                <a:solidFill>
                  <a:schemeClr val="tx2"/>
                </a:solidFill>
              </a:rPr>
              <a:t>Start from the end </a:t>
            </a:r>
            <a:r>
              <a:rPr lang="en-US" sz="2000" dirty="0">
                <a:solidFill>
                  <a:schemeClr val="tx2"/>
                </a:solidFill>
                <a:sym typeface="Wingdings"/>
              </a:rPr>
              <a:t> </a:t>
            </a:r>
            <a:r>
              <a:rPr lang="en-US" sz="2000" i="1" dirty="0">
                <a:solidFill>
                  <a:schemeClr val="tx2"/>
                </a:solidFill>
                <a:sym typeface="Wingdings"/>
              </a:rPr>
              <a:t>pull strategy</a:t>
            </a:r>
            <a:endParaRPr lang="en-US" sz="2000" i="1" dirty="0">
              <a:solidFill>
                <a:schemeClr val="tx2"/>
              </a:solidFill>
            </a:endParaRPr>
          </a:p>
        </p:txBody>
      </p:sp>
      <p:sp>
        <p:nvSpPr>
          <p:cNvPr id="15" name="TextBox 14"/>
          <p:cNvSpPr txBox="1"/>
          <p:nvPr/>
        </p:nvSpPr>
        <p:spPr>
          <a:xfrm>
            <a:off x="6050281" y="3744493"/>
            <a:ext cx="5882640" cy="3016210"/>
          </a:xfrm>
          <a:prstGeom prst="rect">
            <a:avLst/>
          </a:prstGeom>
          <a:noFill/>
        </p:spPr>
        <p:txBody>
          <a:bodyPr wrap="square" rtlCol="0">
            <a:spAutoFit/>
          </a:bodyPr>
          <a:lstStyle/>
          <a:p>
            <a:pPr marL="457200" indent="-457200">
              <a:spcBef>
                <a:spcPts val="1200"/>
              </a:spcBef>
              <a:buFont typeface="+mj-lt"/>
              <a:buAutoNum type="arabicPeriod" startAt="2"/>
            </a:pPr>
            <a:r>
              <a:rPr lang="en-US" sz="2000" dirty="0" err="1">
                <a:solidFill>
                  <a:schemeClr val="tx2"/>
                </a:solidFill>
              </a:rPr>
              <a:t>Industri</a:t>
            </a:r>
            <a:r>
              <a:rPr lang="en-US" sz="2000" dirty="0">
                <a:solidFill>
                  <a:schemeClr val="tx2"/>
                </a:solidFill>
              </a:rPr>
              <a:t> </a:t>
            </a:r>
            <a:r>
              <a:rPr lang="en-US" sz="2000" dirty="0" err="1">
                <a:solidFill>
                  <a:schemeClr val="tx2"/>
                </a:solidFill>
              </a:rPr>
              <a:t>menjadi</a:t>
            </a:r>
            <a:r>
              <a:rPr lang="en-US" sz="2000" dirty="0">
                <a:solidFill>
                  <a:schemeClr val="tx2"/>
                </a:solidFill>
              </a:rPr>
              <a:t> </a:t>
            </a:r>
            <a:r>
              <a:rPr lang="en-US" sz="2000" dirty="0" err="1">
                <a:solidFill>
                  <a:schemeClr val="tx2"/>
                </a:solidFill>
              </a:rPr>
              <a:t>penghela</a:t>
            </a:r>
            <a:r>
              <a:rPr lang="en-US" sz="2000" dirty="0">
                <a:solidFill>
                  <a:schemeClr val="tx2"/>
                </a:solidFill>
              </a:rPr>
              <a:t> </a:t>
            </a:r>
            <a:r>
              <a:rPr lang="en-US" sz="2000" dirty="0" err="1">
                <a:solidFill>
                  <a:schemeClr val="tx2"/>
                </a:solidFill>
              </a:rPr>
              <a:t>utama</a:t>
            </a:r>
            <a:r>
              <a:rPr lang="en-US" sz="2000" dirty="0">
                <a:solidFill>
                  <a:schemeClr val="tx2"/>
                </a:solidFill>
              </a:rPr>
              <a:t> (</a:t>
            </a:r>
            <a:r>
              <a:rPr lang="en-US" sz="2000" dirty="0" err="1">
                <a:solidFill>
                  <a:schemeClr val="tx2"/>
                </a:solidFill>
              </a:rPr>
              <a:t>kurikulum</a:t>
            </a:r>
            <a:r>
              <a:rPr lang="en-US" sz="2000" dirty="0">
                <a:solidFill>
                  <a:schemeClr val="tx2"/>
                </a:solidFill>
              </a:rPr>
              <a:t>, delivery, </a:t>
            </a:r>
            <a:r>
              <a:rPr lang="en-US" sz="2000" dirty="0" err="1">
                <a:solidFill>
                  <a:schemeClr val="tx2"/>
                </a:solidFill>
              </a:rPr>
              <a:t>pengujian</a:t>
            </a:r>
            <a:r>
              <a:rPr lang="en-US" sz="2000" dirty="0">
                <a:solidFill>
                  <a:schemeClr val="tx2"/>
                </a:solidFill>
              </a:rPr>
              <a:t>, </a:t>
            </a:r>
            <a:r>
              <a:rPr lang="en-US" sz="2000" dirty="0" err="1">
                <a:solidFill>
                  <a:schemeClr val="tx2"/>
                </a:solidFill>
              </a:rPr>
              <a:t>sertifikasi</a:t>
            </a:r>
            <a:r>
              <a:rPr lang="en-US" sz="2000" dirty="0">
                <a:solidFill>
                  <a:schemeClr val="tx2"/>
                </a:solidFill>
              </a:rPr>
              <a:t>)</a:t>
            </a:r>
          </a:p>
          <a:p>
            <a:pPr marL="457200" indent="-457200">
              <a:spcBef>
                <a:spcPts val="1200"/>
              </a:spcBef>
              <a:buFont typeface="+mj-lt"/>
              <a:buAutoNum type="arabicPeriod" startAt="2"/>
            </a:pPr>
            <a:r>
              <a:rPr lang="en-US" sz="2000" dirty="0" err="1">
                <a:solidFill>
                  <a:schemeClr val="tx2"/>
                </a:solidFill>
              </a:rPr>
              <a:t>Kerjasama</a:t>
            </a:r>
            <a:r>
              <a:rPr lang="en-US" sz="2000" dirty="0">
                <a:solidFill>
                  <a:schemeClr val="tx2"/>
                </a:solidFill>
              </a:rPr>
              <a:t> yang </a:t>
            </a:r>
            <a:r>
              <a:rPr lang="en-US" sz="2000" dirty="0" err="1">
                <a:solidFill>
                  <a:schemeClr val="tx2"/>
                </a:solidFill>
              </a:rPr>
              <a:t>kokoh</a:t>
            </a:r>
            <a:r>
              <a:rPr lang="en-US" sz="2000" dirty="0">
                <a:solidFill>
                  <a:schemeClr val="tx2"/>
                </a:solidFill>
              </a:rPr>
              <a:t> </a:t>
            </a:r>
            <a:r>
              <a:rPr lang="en-US" sz="2000" dirty="0" err="1">
                <a:solidFill>
                  <a:schemeClr val="tx2"/>
                </a:solidFill>
              </a:rPr>
              <a:t>antara</a:t>
            </a:r>
            <a:r>
              <a:rPr lang="en-US" sz="2000" dirty="0">
                <a:solidFill>
                  <a:schemeClr val="tx2"/>
                </a:solidFill>
              </a:rPr>
              <a:t> </a:t>
            </a:r>
            <a:r>
              <a:rPr lang="en-US" sz="2000" dirty="0" err="1">
                <a:solidFill>
                  <a:schemeClr val="tx2"/>
                </a:solidFill>
              </a:rPr>
              <a:t>Sekolah-Industri-Pemerintah</a:t>
            </a:r>
            <a:r>
              <a:rPr lang="en-US" sz="2000" dirty="0">
                <a:solidFill>
                  <a:schemeClr val="tx2"/>
                </a:solidFill>
              </a:rPr>
              <a:t> di </a:t>
            </a:r>
            <a:r>
              <a:rPr lang="en-US" sz="2000" dirty="0" err="1">
                <a:solidFill>
                  <a:schemeClr val="tx2"/>
                </a:solidFill>
              </a:rPr>
              <a:t>tingkat</a:t>
            </a:r>
            <a:r>
              <a:rPr lang="en-US" sz="2000" dirty="0">
                <a:solidFill>
                  <a:schemeClr val="tx2"/>
                </a:solidFill>
              </a:rPr>
              <a:t> </a:t>
            </a:r>
            <a:r>
              <a:rPr lang="en-US" sz="2000" dirty="0" err="1">
                <a:solidFill>
                  <a:schemeClr val="tx2"/>
                </a:solidFill>
              </a:rPr>
              <a:t>lokal</a:t>
            </a:r>
            <a:r>
              <a:rPr lang="en-US" sz="2000" dirty="0">
                <a:solidFill>
                  <a:schemeClr val="tx2"/>
                </a:solidFill>
              </a:rPr>
              <a:t>.</a:t>
            </a:r>
          </a:p>
          <a:p>
            <a:pPr marL="457200" indent="-457200">
              <a:spcBef>
                <a:spcPts val="1200"/>
              </a:spcBef>
              <a:buFont typeface="+mj-lt"/>
              <a:buAutoNum type="arabicPeriod" startAt="2"/>
            </a:pPr>
            <a:r>
              <a:rPr lang="en-US" sz="2000" dirty="0" err="1">
                <a:solidFill>
                  <a:schemeClr val="tx2"/>
                </a:solidFill>
              </a:rPr>
              <a:t>Adanya</a:t>
            </a:r>
            <a:r>
              <a:rPr lang="en-US" sz="2000" dirty="0">
                <a:solidFill>
                  <a:schemeClr val="tx2"/>
                </a:solidFill>
              </a:rPr>
              <a:t> </a:t>
            </a:r>
            <a:r>
              <a:rPr lang="en-US" sz="2000" dirty="0" err="1">
                <a:solidFill>
                  <a:schemeClr val="tx2"/>
                </a:solidFill>
              </a:rPr>
              <a:t>koordinasi</a:t>
            </a:r>
            <a:r>
              <a:rPr lang="en-US" sz="2000" dirty="0">
                <a:solidFill>
                  <a:schemeClr val="tx2"/>
                </a:solidFill>
              </a:rPr>
              <a:t> yang </a:t>
            </a:r>
            <a:r>
              <a:rPr lang="en-US" sz="2000" dirty="0" err="1">
                <a:solidFill>
                  <a:schemeClr val="tx2"/>
                </a:solidFill>
              </a:rPr>
              <a:t>kuat</a:t>
            </a:r>
            <a:r>
              <a:rPr lang="en-US" sz="2000" dirty="0">
                <a:solidFill>
                  <a:schemeClr val="tx2"/>
                </a:solidFill>
              </a:rPr>
              <a:t> </a:t>
            </a:r>
            <a:r>
              <a:rPr lang="en-US" sz="2000" dirty="0" err="1">
                <a:solidFill>
                  <a:schemeClr val="tx2"/>
                </a:solidFill>
              </a:rPr>
              <a:t>oleh</a:t>
            </a:r>
            <a:r>
              <a:rPr lang="en-US" sz="2000" dirty="0">
                <a:solidFill>
                  <a:schemeClr val="tx2"/>
                </a:solidFill>
              </a:rPr>
              <a:t> </a:t>
            </a:r>
            <a:r>
              <a:rPr lang="en-US" sz="2000" dirty="0" err="1">
                <a:solidFill>
                  <a:schemeClr val="tx2"/>
                </a:solidFill>
              </a:rPr>
              <a:t>Pemerintah</a:t>
            </a:r>
            <a:r>
              <a:rPr lang="en-US" sz="2000" dirty="0">
                <a:solidFill>
                  <a:schemeClr val="tx2"/>
                </a:solidFill>
              </a:rPr>
              <a:t> (</a:t>
            </a:r>
            <a:r>
              <a:rPr lang="en-US" sz="2000" dirty="0" err="1">
                <a:solidFill>
                  <a:schemeClr val="tx2"/>
                </a:solidFill>
              </a:rPr>
              <a:t>BiBB</a:t>
            </a:r>
            <a:r>
              <a:rPr lang="en-US" sz="2000" dirty="0">
                <a:solidFill>
                  <a:schemeClr val="tx2"/>
                </a:solidFill>
              </a:rPr>
              <a:t>) – Federal Institute for </a:t>
            </a:r>
            <a:r>
              <a:rPr lang="en-US" sz="2000">
                <a:solidFill>
                  <a:schemeClr val="tx2"/>
                </a:solidFill>
              </a:rPr>
              <a:t>Vocational Education and Training</a:t>
            </a:r>
            <a:endParaRPr lang="en-US" sz="2000" dirty="0">
              <a:solidFill>
                <a:schemeClr val="tx2"/>
              </a:solidFill>
            </a:endParaRPr>
          </a:p>
          <a:p>
            <a:pPr marL="457200" indent="-457200">
              <a:spcBef>
                <a:spcPts val="1200"/>
              </a:spcBef>
              <a:buFont typeface="+mj-lt"/>
              <a:buAutoNum type="arabicPeriod" startAt="2"/>
            </a:pPr>
            <a:r>
              <a:rPr lang="en-US" sz="2000" dirty="0">
                <a:solidFill>
                  <a:schemeClr val="tx2"/>
                </a:solidFill>
              </a:rPr>
              <a:t>Ada </a:t>
            </a:r>
            <a:r>
              <a:rPr lang="en-US" sz="2000" dirty="0" err="1">
                <a:solidFill>
                  <a:schemeClr val="tx2"/>
                </a:solidFill>
              </a:rPr>
              <a:t>payung</a:t>
            </a:r>
            <a:r>
              <a:rPr lang="en-US" sz="2000" dirty="0">
                <a:solidFill>
                  <a:schemeClr val="tx2"/>
                </a:solidFill>
              </a:rPr>
              <a:t> </a:t>
            </a:r>
            <a:r>
              <a:rPr lang="en-US" sz="2000" dirty="0" err="1">
                <a:solidFill>
                  <a:schemeClr val="tx2"/>
                </a:solidFill>
              </a:rPr>
              <a:t>hukum</a:t>
            </a:r>
            <a:r>
              <a:rPr lang="en-US" sz="2000" dirty="0">
                <a:solidFill>
                  <a:schemeClr val="tx2"/>
                </a:solidFill>
              </a:rPr>
              <a:t> (</a:t>
            </a:r>
            <a:r>
              <a:rPr lang="en-US" sz="2000" dirty="0" err="1">
                <a:solidFill>
                  <a:schemeClr val="tx2"/>
                </a:solidFill>
              </a:rPr>
              <a:t>Undang</a:t>
            </a:r>
            <a:r>
              <a:rPr lang="en-US" sz="2000" dirty="0">
                <a:solidFill>
                  <a:schemeClr val="tx2"/>
                </a:solidFill>
              </a:rPr>
              <a:t> </a:t>
            </a:r>
            <a:r>
              <a:rPr lang="en-US" sz="2000" dirty="0" err="1">
                <a:solidFill>
                  <a:schemeClr val="tx2"/>
                </a:solidFill>
              </a:rPr>
              <a:t>Undang</a:t>
            </a:r>
            <a:r>
              <a:rPr lang="en-US" sz="2000" dirty="0">
                <a:solidFill>
                  <a:schemeClr val="tx2"/>
                </a:solidFill>
              </a:rPr>
              <a:t> </a:t>
            </a:r>
            <a:r>
              <a:rPr lang="en-US" sz="2000" dirty="0" err="1">
                <a:solidFill>
                  <a:schemeClr val="tx2"/>
                </a:solidFill>
              </a:rPr>
              <a:t>Vokasi</a:t>
            </a:r>
            <a:r>
              <a:rPr lang="en-US" sz="2000" dirty="0">
                <a:solidFill>
                  <a:schemeClr val="tx2"/>
                </a:solidFill>
              </a:rPr>
              <a:t>)</a:t>
            </a:r>
          </a:p>
        </p:txBody>
      </p:sp>
      <p:sp>
        <p:nvSpPr>
          <p:cNvPr id="16" name="Rectangle 15"/>
          <p:cNvSpPr/>
          <p:nvPr/>
        </p:nvSpPr>
        <p:spPr>
          <a:xfrm>
            <a:off x="5914937" y="1249680"/>
            <a:ext cx="6158091" cy="5440680"/>
          </a:xfrm>
          <a:prstGeom prst="rect">
            <a:avLst/>
          </a:prstGeom>
          <a:noFill/>
          <a:ln w="31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0" y="27292"/>
            <a:ext cx="12192000" cy="523220"/>
          </a:xfrm>
          <a:prstGeom prst="rect">
            <a:avLst/>
          </a:prstGeom>
          <a:solidFill>
            <a:schemeClr val="accent1"/>
          </a:solidFill>
        </p:spPr>
        <p:txBody>
          <a:bodyPr wrap="square" rtlCol="0">
            <a:spAutoFit/>
          </a:bodyPr>
          <a:lstStyle/>
          <a:p>
            <a:r>
              <a:rPr lang="en-US" sz="2800" dirty="0" err="1">
                <a:solidFill>
                  <a:schemeClr val="bg1"/>
                </a:solidFill>
                <a:latin typeface="Arial Narrow" charset="0"/>
                <a:ea typeface="Arial Narrow" charset="0"/>
                <a:cs typeface="Arial Narrow" charset="0"/>
              </a:rPr>
              <a:t>Sekilas</a:t>
            </a:r>
            <a:r>
              <a:rPr lang="en-US" sz="2800" dirty="0">
                <a:solidFill>
                  <a:schemeClr val="bg1"/>
                </a:solidFill>
                <a:latin typeface="Arial Narrow" charset="0"/>
                <a:ea typeface="Arial Narrow" charset="0"/>
                <a:cs typeface="Arial Narrow" charset="0"/>
              </a:rPr>
              <a:t> : </a:t>
            </a:r>
            <a:r>
              <a:rPr lang="en-US" sz="2800" dirty="0" err="1">
                <a:solidFill>
                  <a:schemeClr val="bg1"/>
                </a:solidFill>
                <a:latin typeface="Arial Narrow" charset="0"/>
                <a:ea typeface="Arial Narrow" charset="0"/>
                <a:cs typeface="Arial Narrow" charset="0"/>
              </a:rPr>
              <a:t>Beberapa</a:t>
            </a:r>
            <a:r>
              <a:rPr lang="en-US" sz="2800" dirty="0">
                <a:solidFill>
                  <a:schemeClr val="bg1"/>
                </a:solidFill>
                <a:latin typeface="Arial Narrow" charset="0"/>
                <a:ea typeface="Arial Narrow" charset="0"/>
                <a:cs typeface="Arial Narrow" charset="0"/>
              </a:rPr>
              <a:t> </a:t>
            </a:r>
            <a:r>
              <a:rPr lang="en-US" sz="2800" i="1" dirty="0">
                <a:solidFill>
                  <a:schemeClr val="bg1"/>
                </a:solidFill>
                <a:latin typeface="Arial Narrow" charset="0"/>
                <a:ea typeface="Arial Narrow" charset="0"/>
                <a:cs typeface="Arial Narrow" charset="0"/>
              </a:rPr>
              <a:t>Lesson Learnt </a:t>
            </a:r>
            <a:r>
              <a:rPr lang="en-US" sz="2800" dirty="0" err="1">
                <a:solidFill>
                  <a:schemeClr val="bg1"/>
                </a:solidFill>
                <a:latin typeface="Arial Narrow" charset="0"/>
                <a:ea typeface="Arial Narrow" charset="0"/>
                <a:cs typeface="Arial Narrow" charset="0"/>
              </a:rPr>
              <a:t>dari</a:t>
            </a:r>
            <a:r>
              <a:rPr lang="en-US" sz="2800" dirty="0">
                <a:solidFill>
                  <a:schemeClr val="bg1"/>
                </a:solidFill>
                <a:latin typeface="Arial Narrow" charset="0"/>
                <a:ea typeface="Arial Narrow" charset="0"/>
                <a:cs typeface="Arial Narrow" charset="0"/>
              </a:rPr>
              <a:t> </a:t>
            </a:r>
            <a:r>
              <a:rPr lang="en-US" sz="2800" dirty="0" err="1">
                <a:solidFill>
                  <a:schemeClr val="bg1"/>
                </a:solidFill>
                <a:latin typeface="Arial Narrow" charset="0"/>
                <a:ea typeface="Arial Narrow" charset="0"/>
                <a:cs typeface="Arial Narrow" charset="0"/>
              </a:rPr>
              <a:t>Jerman</a:t>
            </a:r>
            <a:endParaRPr lang="en-US" sz="2800" dirty="0">
              <a:solidFill>
                <a:schemeClr val="bg1"/>
              </a:solidFill>
              <a:latin typeface="Arial Narrow" charset="0"/>
              <a:ea typeface="Arial Narrow" charset="0"/>
              <a:cs typeface="Arial Narrow" charset="0"/>
            </a:endParaRPr>
          </a:p>
        </p:txBody>
      </p:sp>
      <p:sp>
        <p:nvSpPr>
          <p:cNvPr id="18" name="TextBox 17"/>
          <p:cNvSpPr txBox="1"/>
          <p:nvPr/>
        </p:nvSpPr>
        <p:spPr>
          <a:xfrm>
            <a:off x="167639" y="1478280"/>
            <a:ext cx="5607189" cy="646331"/>
          </a:xfrm>
          <a:prstGeom prst="rect">
            <a:avLst/>
          </a:prstGeom>
          <a:noFill/>
        </p:spPr>
        <p:txBody>
          <a:bodyPr wrap="square" rtlCol="0">
            <a:spAutoFit/>
          </a:bodyPr>
          <a:lstStyle/>
          <a:p>
            <a:r>
              <a:rPr lang="en-US" dirty="0">
                <a:solidFill>
                  <a:schemeClr val="accent1">
                    <a:lumMod val="75000"/>
                  </a:schemeClr>
                </a:solidFill>
                <a:latin typeface="Arial Narrow" charset="0"/>
                <a:ea typeface="Arial Narrow" charset="0"/>
                <a:cs typeface="Arial Narrow" charset="0"/>
              </a:rPr>
              <a:t>…</a:t>
            </a:r>
            <a:r>
              <a:rPr lang="en-US" dirty="0" err="1">
                <a:solidFill>
                  <a:schemeClr val="accent1">
                    <a:lumMod val="75000"/>
                  </a:schemeClr>
                </a:solidFill>
                <a:latin typeface="Arial Narrow" charset="0"/>
                <a:ea typeface="Arial Narrow" charset="0"/>
                <a:cs typeface="Arial Narrow" charset="0"/>
              </a:rPr>
              <a:t>tingkat</a:t>
            </a:r>
            <a:r>
              <a:rPr lang="en-US" dirty="0">
                <a:solidFill>
                  <a:schemeClr val="accent1">
                    <a:lumMod val="75000"/>
                  </a:schemeClr>
                </a:solidFill>
                <a:latin typeface="Arial Narrow" charset="0"/>
                <a:ea typeface="Arial Narrow" charset="0"/>
                <a:cs typeface="Arial Narrow" charset="0"/>
              </a:rPr>
              <a:t> </a:t>
            </a:r>
            <a:r>
              <a:rPr lang="en-US" dirty="0" err="1">
                <a:solidFill>
                  <a:schemeClr val="accent1">
                    <a:lumMod val="75000"/>
                  </a:schemeClr>
                </a:solidFill>
                <a:latin typeface="Arial Narrow" charset="0"/>
                <a:ea typeface="Arial Narrow" charset="0"/>
                <a:cs typeface="Arial Narrow" charset="0"/>
              </a:rPr>
              <a:t>pengangguran</a:t>
            </a:r>
            <a:r>
              <a:rPr lang="en-US" dirty="0">
                <a:solidFill>
                  <a:schemeClr val="accent1">
                    <a:lumMod val="75000"/>
                  </a:schemeClr>
                </a:solidFill>
                <a:latin typeface="Arial Narrow" charset="0"/>
                <a:ea typeface="Arial Narrow" charset="0"/>
                <a:cs typeface="Arial Narrow" charset="0"/>
              </a:rPr>
              <a:t> </a:t>
            </a:r>
            <a:r>
              <a:rPr lang="en-US" dirty="0" err="1">
                <a:solidFill>
                  <a:schemeClr val="accent1">
                    <a:lumMod val="75000"/>
                  </a:schemeClr>
                </a:solidFill>
                <a:latin typeface="Arial Narrow" charset="0"/>
                <a:ea typeface="Arial Narrow" charset="0"/>
                <a:cs typeface="Arial Narrow" charset="0"/>
              </a:rPr>
              <a:t>anak</a:t>
            </a:r>
            <a:r>
              <a:rPr lang="en-US" dirty="0">
                <a:solidFill>
                  <a:schemeClr val="accent1">
                    <a:lumMod val="75000"/>
                  </a:schemeClr>
                </a:solidFill>
                <a:latin typeface="Arial Narrow" charset="0"/>
                <a:ea typeface="Arial Narrow" charset="0"/>
                <a:cs typeface="Arial Narrow" charset="0"/>
              </a:rPr>
              <a:t> </a:t>
            </a:r>
            <a:r>
              <a:rPr lang="en-US" dirty="0" err="1">
                <a:solidFill>
                  <a:schemeClr val="accent1">
                    <a:lumMod val="75000"/>
                  </a:schemeClr>
                </a:solidFill>
                <a:latin typeface="Arial Narrow" charset="0"/>
                <a:ea typeface="Arial Narrow" charset="0"/>
                <a:cs typeface="Arial Narrow" charset="0"/>
              </a:rPr>
              <a:t>muda</a:t>
            </a:r>
            <a:r>
              <a:rPr lang="en-US" dirty="0">
                <a:solidFill>
                  <a:schemeClr val="accent1">
                    <a:lumMod val="75000"/>
                  </a:schemeClr>
                </a:solidFill>
                <a:latin typeface="Arial Narrow" charset="0"/>
                <a:ea typeface="Arial Narrow" charset="0"/>
                <a:cs typeface="Arial Narrow" charset="0"/>
              </a:rPr>
              <a:t> di </a:t>
            </a:r>
            <a:r>
              <a:rPr lang="en-US" dirty="0" err="1">
                <a:solidFill>
                  <a:schemeClr val="accent1">
                    <a:lumMod val="75000"/>
                  </a:schemeClr>
                </a:solidFill>
                <a:latin typeface="Arial Narrow" charset="0"/>
                <a:ea typeface="Arial Narrow" charset="0"/>
                <a:cs typeface="Arial Narrow" charset="0"/>
              </a:rPr>
              <a:t>Jerman</a:t>
            </a:r>
            <a:r>
              <a:rPr lang="en-US" dirty="0">
                <a:solidFill>
                  <a:schemeClr val="accent1">
                    <a:lumMod val="75000"/>
                  </a:schemeClr>
                </a:solidFill>
                <a:latin typeface="Arial Narrow" charset="0"/>
                <a:ea typeface="Arial Narrow" charset="0"/>
                <a:cs typeface="Arial Narrow" charset="0"/>
              </a:rPr>
              <a:t> </a:t>
            </a:r>
            <a:r>
              <a:rPr lang="en-US" dirty="0" err="1">
                <a:solidFill>
                  <a:schemeClr val="accent1">
                    <a:lumMod val="75000"/>
                  </a:schemeClr>
                </a:solidFill>
                <a:latin typeface="Arial Narrow" charset="0"/>
                <a:ea typeface="Arial Narrow" charset="0"/>
                <a:cs typeface="Arial Narrow" charset="0"/>
              </a:rPr>
              <a:t>hanya</a:t>
            </a:r>
            <a:r>
              <a:rPr lang="en-US" dirty="0">
                <a:solidFill>
                  <a:schemeClr val="accent1">
                    <a:lumMod val="75000"/>
                  </a:schemeClr>
                </a:solidFill>
                <a:latin typeface="Arial Narrow" charset="0"/>
                <a:ea typeface="Arial Narrow" charset="0"/>
                <a:cs typeface="Arial Narrow" charset="0"/>
              </a:rPr>
              <a:t> </a:t>
            </a:r>
            <a:r>
              <a:rPr lang="en-US" b="1" dirty="0">
                <a:solidFill>
                  <a:schemeClr val="accent6">
                    <a:lumMod val="75000"/>
                  </a:schemeClr>
                </a:solidFill>
                <a:latin typeface="Arial Narrow" charset="0"/>
                <a:ea typeface="Arial Narrow" charset="0"/>
                <a:cs typeface="Arial Narrow" charset="0"/>
              </a:rPr>
              <a:t>7%</a:t>
            </a:r>
            <a:r>
              <a:rPr lang="en-US" dirty="0">
                <a:solidFill>
                  <a:schemeClr val="accent6">
                    <a:lumMod val="75000"/>
                  </a:schemeClr>
                </a:solidFill>
                <a:latin typeface="Arial Narrow" charset="0"/>
                <a:ea typeface="Arial Narrow" charset="0"/>
                <a:cs typeface="Arial Narrow" charset="0"/>
              </a:rPr>
              <a:t>, </a:t>
            </a:r>
            <a:r>
              <a:rPr lang="en-US" dirty="0" err="1">
                <a:solidFill>
                  <a:schemeClr val="accent1">
                    <a:lumMod val="75000"/>
                  </a:schemeClr>
                </a:solidFill>
                <a:latin typeface="Arial Narrow" charset="0"/>
                <a:ea typeface="Arial Narrow" charset="0"/>
                <a:cs typeface="Arial Narrow" charset="0"/>
              </a:rPr>
              <a:t>terendah</a:t>
            </a:r>
            <a:r>
              <a:rPr lang="en-US" dirty="0">
                <a:solidFill>
                  <a:schemeClr val="accent1">
                    <a:lumMod val="75000"/>
                  </a:schemeClr>
                </a:solidFill>
                <a:latin typeface="Arial Narrow" charset="0"/>
                <a:ea typeface="Arial Narrow" charset="0"/>
                <a:cs typeface="Arial Narrow" charset="0"/>
              </a:rPr>
              <a:t> di </a:t>
            </a:r>
            <a:r>
              <a:rPr lang="en-US" dirty="0" err="1">
                <a:solidFill>
                  <a:schemeClr val="accent1">
                    <a:lumMod val="75000"/>
                  </a:schemeClr>
                </a:solidFill>
                <a:latin typeface="Arial Narrow" charset="0"/>
                <a:ea typeface="Arial Narrow" charset="0"/>
                <a:cs typeface="Arial Narrow" charset="0"/>
              </a:rPr>
              <a:t>Eropa</a:t>
            </a:r>
            <a:r>
              <a:rPr lang="en-US" dirty="0">
                <a:solidFill>
                  <a:schemeClr val="accent1">
                    <a:lumMod val="75000"/>
                  </a:schemeClr>
                </a:solidFill>
                <a:latin typeface="Arial Narrow" charset="0"/>
                <a:ea typeface="Arial Narrow" charset="0"/>
                <a:cs typeface="Arial Narrow" charset="0"/>
              </a:rPr>
              <a:t>…</a:t>
            </a:r>
          </a:p>
        </p:txBody>
      </p:sp>
      <p:sp>
        <p:nvSpPr>
          <p:cNvPr id="19" name="TextBox 18"/>
          <p:cNvSpPr txBox="1"/>
          <p:nvPr/>
        </p:nvSpPr>
        <p:spPr>
          <a:xfrm>
            <a:off x="5914937" y="777240"/>
            <a:ext cx="6127611" cy="461665"/>
          </a:xfrm>
          <a:prstGeom prst="rect">
            <a:avLst/>
          </a:prstGeom>
          <a:noFill/>
        </p:spPr>
        <p:txBody>
          <a:bodyPr wrap="square" rtlCol="0">
            <a:spAutoFit/>
          </a:bodyPr>
          <a:lstStyle/>
          <a:p>
            <a:pPr algn="ctr"/>
            <a:r>
              <a:rPr lang="en-US" sz="2400" b="1" dirty="0" err="1">
                <a:solidFill>
                  <a:schemeClr val="accent6">
                    <a:lumMod val="75000"/>
                  </a:schemeClr>
                </a:solidFill>
              </a:rPr>
              <a:t>Karakteristik</a:t>
            </a:r>
            <a:r>
              <a:rPr lang="en-US" sz="2400" b="1" dirty="0">
                <a:solidFill>
                  <a:schemeClr val="accent6">
                    <a:lumMod val="75000"/>
                  </a:schemeClr>
                </a:solidFill>
              </a:rPr>
              <a:t> </a:t>
            </a:r>
            <a:r>
              <a:rPr lang="en-US" sz="2400" b="1" dirty="0" err="1">
                <a:solidFill>
                  <a:schemeClr val="accent6">
                    <a:lumMod val="75000"/>
                  </a:schemeClr>
                </a:solidFill>
              </a:rPr>
              <a:t>Pendidikan</a:t>
            </a:r>
            <a:r>
              <a:rPr lang="en-US" sz="2400" b="1" dirty="0">
                <a:solidFill>
                  <a:schemeClr val="accent6">
                    <a:lumMod val="75000"/>
                  </a:schemeClr>
                </a:solidFill>
              </a:rPr>
              <a:t> </a:t>
            </a:r>
            <a:r>
              <a:rPr lang="en-US" sz="2400" b="1" dirty="0" err="1">
                <a:solidFill>
                  <a:schemeClr val="accent6">
                    <a:lumMod val="75000"/>
                  </a:schemeClr>
                </a:solidFill>
              </a:rPr>
              <a:t>Vokasi</a:t>
            </a:r>
            <a:r>
              <a:rPr lang="en-US" sz="2400" b="1" dirty="0">
                <a:solidFill>
                  <a:schemeClr val="accent6">
                    <a:lumMod val="75000"/>
                  </a:schemeClr>
                </a:solidFill>
              </a:rPr>
              <a:t> di </a:t>
            </a:r>
            <a:r>
              <a:rPr lang="en-US" sz="2400" b="1" dirty="0" err="1">
                <a:solidFill>
                  <a:schemeClr val="accent6">
                    <a:lumMod val="75000"/>
                  </a:schemeClr>
                </a:solidFill>
              </a:rPr>
              <a:t>Jerman</a:t>
            </a:r>
            <a:r>
              <a:rPr lang="en-US" sz="2400" b="1" dirty="0">
                <a:solidFill>
                  <a:schemeClr val="accent6">
                    <a:lumMod val="75000"/>
                  </a:schemeClr>
                </a:solidFill>
              </a:rPr>
              <a:t> </a:t>
            </a:r>
          </a:p>
        </p:txBody>
      </p:sp>
      <p:sp>
        <p:nvSpPr>
          <p:cNvPr id="20" name="Slide Number Placeholder 19"/>
          <p:cNvSpPr>
            <a:spLocks noGrp="1"/>
          </p:cNvSpPr>
          <p:nvPr>
            <p:ph type="sldNum" sz="quarter" idx="12"/>
          </p:nvPr>
        </p:nvSpPr>
        <p:spPr/>
        <p:txBody>
          <a:bodyPr/>
          <a:lstStyle/>
          <a:p>
            <a:fld id="{257EF0E3-916E-471F-BEAA-A9907FAFAFF1}"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17880144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noFill/>
          <a:ln w="127000"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370" tIns="45686" rIns="91370" bIns="45686" rtlCol="0" anchor="ctr"/>
          <a:lstStyle/>
          <a:p>
            <a:pPr algn="ctr"/>
            <a:endParaRPr lang="id-ID">
              <a:solidFill>
                <a:schemeClr val="tx2">
                  <a:lumMod val="60000"/>
                  <a:lumOff val="40000"/>
                </a:schemeClr>
              </a:solidFill>
            </a:endParaRPr>
          </a:p>
        </p:txBody>
      </p:sp>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17231" y="3828556"/>
            <a:ext cx="1604008" cy="2042197"/>
          </a:xfrm>
          <a:prstGeom prst="rect">
            <a:avLst/>
          </a:prstGeom>
          <a:ln>
            <a:solidFill>
              <a:schemeClr val="accent1">
                <a:lumMod val="60000"/>
                <a:lumOff val="40000"/>
              </a:schemeClr>
            </a:solidFill>
          </a:ln>
        </p:spPr>
      </p:pic>
      <p:cxnSp>
        <p:nvCxnSpPr>
          <p:cNvPr id="13" name="Straight Connector 12"/>
          <p:cNvCxnSpPr/>
          <p:nvPr/>
        </p:nvCxnSpPr>
        <p:spPr>
          <a:xfrm flipV="1">
            <a:off x="8225444" y="6705440"/>
            <a:ext cx="3890357" cy="6526"/>
          </a:xfrm>
          <a:prstGeom prst="line">
            <a:avLst/>
          </a:prstGeom>
          <a:ln w="3175">
            <a:solidFill>
              <a:schemeClr val="tx2"/>
            </a:solidFill>
            <a:prstDash val="sysDot"/>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05799" y="1467063"/>
            <a:ext cx="1615439" cy="2102452"/>
          </a:xfrm>
          <a:prstGeom prst="rect">
            <a:avLst/>
          </a:prstGeom>
        </p:spPr>
      </p:pic>
      <p:sp>
        <p:nvSpPr>
          <p:cNvPr id="19" name="TextBox 18"/>
          <p:cNvSpPr txBox="1"/>
          <p:nvPr/>
        </p:nvSpPr>
        <p:spPr>
          <a:xfrm>
            <a:off x="9996688" y="1447368"/>
            <a:ext cx="2057400" cy="2031325"/>
          </a:xfrm>
          <a:prstGeom prst="rect">
            <a:avLst/>
          </a:prstGeom>
          <a:noFill/>
        </p:spPr>
        <p:txBody>
          <a:bodyPr wrap="square" rtlCol="0">
            <a:spAutoFit/>
          </a:bodyPr>
          <a:lstStyle/>
          <a:p>
            <a:pPr>
              <a:spcBef>
                <a:spcPts val="600"/>
              </a:spcBef>
            </a:pPr>
            <a:r>
              <a:rPr lang="en-US" dirty="0" err="1">
                <a:solidFill>
                  <a:schemeClr val="bg2">
                    <a:lumMod val="50000"/>
                  </a:schemeClr>
                </a:solidFill>
                <a:latin typeface="Helvetica Neue" charset="0"/>
                <a:ea typeface="Helvetica Neue" charset="0"/>
                <a:cs typeface="Helvetica Neue" charset="0"/>
              </a:rPr>
              <a:t>terwujudnya</a:t>
            </a:r>
            <a:r>
              <a:rPr lang="en-US" dirty="0">
                <a:solidFill>
                  <a:schemeClr val="bg2">
                    <a:lumMod val="50000"/>
                  </a:schemeClr>
                </a:solidFill>
                <a:latin typeface="Helvetica Neue" charset="0"/>
                <a:ea typeface="Helvetica Neue" charset="0"/>
                <a:cs typeface="Helvetica Neue" charset="0"/>
              </a:rPr>
              <a:t> Indonesia yang </a:t>
            </a:r>
            <a:r>
              <a:rPr lang="en-US" b="1" dirty="0" err="1">
                <a:solidFill>
                  <a:schemeClr val="bg2">
                    <a:lumMod val="50000"/>
                  </a:schemeClr>
                </a:solidFill>
                <a:latin typeface="Helvetica Neue" charset="0"/>
                <a:ea typeface="Helvetica Neue" charset="0"/>
                <a:cs typeface="Helvetica Neue" charset="0"/>
              </a:rPr>
              <a:t>berdaulat</a:t>
            </a:r>
            <a:r>
              <a:rPr lang="en-US" dirty="0">
                <a:solidFill>
                  <a:schemeClr val="bg2">
                    <a:lumMod val="50000"/>
                  </a:schemeClr>
                </a:solidFill>
                <a:latin typeface="Helvetica Neue" charset="0"/>
                <a:ea typeface="Helvetica Neue" charset="0"/>
                <a:cs typeface="Helvetica Neue" charset="0"/>
              </a:rPr>
              <a:t>, </a:t>
            </a:r>
            <a:r>
              <a:rPr lang="en-US" b="1" dirty="0" err="1">
                <a:solidFill>
                  <a:schemeClr val="bg2">
                    <a:lumMod val="50000"/>
                  </a:schemeClr>
                </a:solidFill>
                <a:latin typeface="Helvetica Neue" charset="0"/>
                <a:ea typeface="Helvetica Neue" charset="0"/>
                <a:cs typeface="Helvetica Neue" charset="0"/>
              </a:rPr>
              <a:t>mandiri</a:t>
            </a:r>
            <a:r>
              <a:rPr lang="en-US" dirty="0">
                <a:solidFill>
                  <a:schemeClr val="bg2">
                    <a:lumMod val="50000"/>
                  </a:schemeClr>
                </a:solidFill>
                <a:latin typeface="Helvetica Neue" charset="0"/>
                <a:ea typeface="Helvetica Neue" charset="0"/>
                <a:cs typeface="Helvetica Neue" charset="0"/>
              </a:rPr>
              <a:t> </a:t>
            </a:r>
            <a:r>
              <a:rPr lang="en-US" dirty="0" err="1">
                <a:solidFill>
                  <a:schemeClr val="bg2">
                    <a:lumMod val="50000"/>
                  </a:schemeClr>
                </a:solidFill>
                <a:latin typeface="Helvetica Neue" charset="0"/>
                <a:ea typeface="Helvetica Neue" charset="0"/>
                <a:cs typeface="Helvetica Neue" charset="0"/>
              </a:rPr>
              <a:t>dan</a:t>
            </a:r>
            <a:r>
              <a:rPr lang="en-US" dirty="0">
                <a:solidFill>
                  <a:schemeClr val="bg2">
                    <a:lumMod val="50000"/>
                  </a:schemeClr>
                </a:solidFill>
                <a:latin typeface="Helvetica Neue" charset="0"/>
                <a:ea typeface="Helvetica Neue" charset="0"/>
                <a:cs typeface="Helvetica Neue" charset="0"/>
              </a:rPr>
              <a:t> </a:t>
            </a:r>
            <a:r>
              <a:rPr lang="en-US" b="1" dirty="0" err="1">
                <a:solidFill>
                  <a:schemeClr val="bg2">
                    <a:lumMod val="50000"/>
                  </a:schemeClr>
                </a:solidFill>
                <a:latin typeface="Helvetica Neue" charset="0"/>
                <a:ea typeface="Helvetica Neue" charset="0"/>
                <a:cs typeface="Helvetica Neue" charset="0"/>
              </a:rPr>
              <a:t>berkepribadian</a:t>
            </a:r>
            <a:r>
              <a:rPr lang="en-US" dirty="0">
                <a:solidFill>
                  <a:schemeClr val="bg2">
                    <a:lumMod val="50000"/>
                  </a:schemeClr>
                </a:solidFill>
                <a:latin typeface="Helvetica Neue" charset="0"/>
                <a:ea typeface="Helvetica Neue" charset="0"/>
                <a:cs typeface="Helvetica Neue" charset="0"/>
              </a:rPr>
              <a:t> </a:t>
            </a:r>
            <a:r>
              <a:rPr lang="en-US" dirty="0" err="1">
                <a:solidFill>
                  <a:schemeClr val="bg2">
                    <a:lumMod val="50000"/>
                  </a:schemeClr>
                </a:solidFill>
                <a:latin typeface="Helvetica Neue" charset="0"/>
                <a:ea typeface="Helvetica Neue" charset="0"/>
                <a:cs typeface="Helvetica Neue" charset="0"/>
              </a:rPr>
              <a:t>berlandaskan</a:t>
            </a:r>
            <a:r>
              <a:rPr lang="en-US" dirty="0">
                <a:solidFill>
                  <a:schemeClr val="bg2">
                    <a:lumMod val="50000"/>
                  </a:schemeClr>
                </a:solidFill>
                <a:latin typeface="Helvetica Neue" charset="0"/>
                <a:ea typeface="Helvetica Neue" charset="0"/>
                <a:cs typeface="Helvetica Neue" charset="0"/>
              </a:rPr>
              <a:t> </a:t>
            </a:r>
            <a:r>
              <a:rPr lang="en-US" b="1" dirty="0" err="1">
                <a:solidFill>
                  <a:schemeClr val="bg2">
                    <a:lumMod val="50000"/>
                  </a:schemeClr>
                </a:solidFill>
                <a:latin typeface="Helvetica Neue" charset="0"/>
                <a:ea typeface="Helvetica Neue" charset="0"/>
                <a:cs typeface="Helvetica Neue" charset="0"/>
              </a:rPr>
              <a:t>gotong</a:t>
            </a:r>
            <a:r>
              <a:rPr lang="en-US" b="1" dirty="0">
                <a:solidFill>
                  <a:schemeClr val="bg2">
                    <a:lumMod val="50000"/>
                  </a:schemeClr>
                </a:solidFill>
                <a:latin typeface="Helvetica Neue" charset="0"/>
                <a:ea typeface="Helvetica Neue" charset="0"/>
                <a:cs typeface="Helvetica Neue" charset="0"/>
              </a:rPr>
              <a:t> </a:t>
            </a:r>
            <a:r>
              <a:rPr lang="en-US" b="1" dirty="0" err="1">
                <a:solidFill>
                  <a:schemeClr val="bg2">
                    <a:lumMod val="50000"/>
                  </a:schemeClr>
                </a:solidFill>
                <a:latin typeface="Helvetica Neue" charset="0"/>
                <a:ea typeface="Helvetica Neue" charset="0"/>
                <a:cs typeface="Helvetica Neue" charset="0"/>
              </a:rPr>
              <a:t>royong</a:t>
            </a:r>
            <a:endParaRPr lang="en-US" b="1" dirty="0">
              <a:solidFill>
                <a:schemeClr val="bg2">
                  <a:lumMod val="50000"/>
                </a:schemeClr>
              </a:solidFill>
              <a:latin typeface="Helvetica Neue" charset="0"/>
              <a:ea typeface="Helvetica Neue" charset="0"/>
              <a:cs typeface="Helvetica Neue" charset="0"/>
            </a:endParaRPr>
          </a:p>
        </p:txBody>
      </p:sp>
      <p:sp>
        <p:nvSpPr>
          <p:cNvPr id="10" name="Rectangle 9"/>
          <p:cNvSpPr/>
          <p:nvPr/>
        </p:nvSpPr>
        <p:spPr>
          <a:xfrm>
            <a:off x="9925049" y="1467062"/>
            <a:ext cx="2114551" cy="2072325"/>
          </a:xfrm>
          <a:prstGeom prst="rect">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9997438" y="4110990"/>
            <a:ext cx="2087880" cy="1477328"/>
          </a:xfrm>
          <a:prstGeom prst="rect">
            <a:avLst/>
          </a:prstGeom>
          <a:noFill/>
        </p:spPr>
        <p:txBody>
          <a:bodyPr wrap="square" rtlCol="0">
            <a:spAutoFit/>
          </a:bodyPr>
          <a:lstStyle/>
          <a:p>
            <a:pPr>
              <a:spcBef>
                <a:spcPts val="600"/>
              </a:spcBef>
            </a:pPr>
            <a:r>
              <a:rPr lang="en-US" dirty="0">
                <a:solidFill>
                  <a:schemeClr val="accent5"/>
                </a:solidFill>
                <a:latin typeface="Helvetica Neue" charset="0"/>
                <a:ea typeface="Helvetica Neue" charset="0"/>
                <a:cs typeface="Helvetica Neue" charset="0"/>
              </a:rPr>
              <a:t>to </a:t>
            </a:r>
            <a:r>
              <a:rPr lang="en-US" b="1" dirty="0">
                <a:solidFill>
                  <a:schemeClr val="accent5"/>
                </a:solidFill>
                <a:latin typeface="Helvetica Neue" charset="0"/>
                <a:ea typeface="Helvetica Neue" charset="0"/>
                <a:cs typeface="Helvetica Neue" charset="0"/>
              </a:rPr>
              <a:t>end poverty</a:t>
            </a:r>
            <a:r>
              <a:rPr lang="en-US" dirty="0">
                <a:solidFill>
                  <a:schemeClr val="accent5"/>
                </a:solidFill>
                <a:latin typeface="Helvetica Neue" charset="0"/>
                <a:ea typeface="Helvetica Neue" charset="0"/>
                <a:cs typeface="Helvetica Neue" charset="0"/>
              </a:rPr>
              <a:t>, </a:t>
            </a:r>
            <a:r>
              <a:rPr lang="en-US" b="1" dirty="0">
                <a:solidFill>
                  <a:schemeClr val="accent5"/>
                </a:solidFill>
                <a:latin typeface="Helvetica Neue" charset="0"/>
                <a:ea typeface="Helvetica Neue" charset="0"/>
                <a:cs typeface="Helvetica Neue" charset="0"/>
              </a:rPr>
              <a:t>protect the planet</a:t>
            </a:r>
            <a:r>
              <a:rPr lang="en-US" dirty="0">
                <a:solidFill>
                  <a:schemeClr val="accent5"/>
                </a:solidFill>
                <a:latin typeface="Helvetica Neue" charset="0"/>
                <a:ea typeface="Helvetica Neue" charset="0"/>
                <a:cs typeface="Helvetica Neue" charset="0"/>
              </a:rPr>
              <a:t>, and </a:t>
            </a:r>
            <a:r>
              <a:rPr lang="en-US" b="1" dirty="0">
                <a:solidFill>
                  <a:schemeClr val="accent5"/>
                </a:solidFill>
                <a:latin typeface="Helvetica Neue" charset="0"/>
                <a:ea typeface="Helvetica Neue" charset="0"/>
                <a:cs typeface="Helvetica Neue" charset="0"/>
              </a:rPr>
              <a:t>ensure prosperity for all</a:t>
            </a:r>
            <a:r>
              <a:rPr lang="en-US" dirty="0">
                <a:solidFill>
                  <a:schemeClr val="accent5"/>
                </a:solidFill>
                <a:latin typeface="Helvetica Neue" charset="0"/>
                <a:ea typeface="Helvetica Neue" charset="0"/>
                <a:cs typeface="Helvetica Neue" charset="0"/>
              </a:rPr>
              <a:t> </a:t>
            </a:r>
          </a:p>
        </p:txBody>
      </p:sp>
      <p:sp>
        <p:nvSpPr>
          <p:cNvPr id="21" name="Rectangle 20"/>
          <p:cNvSpPr/>
          <p:nvPr/>
        </p:nvSpPr>
        <p:spPr>
          <a:xfrm>
            <a:off x="9921239" y="3798429"/>
            <a:ext cx="2118361" cy="2072325"/>
          </a:xfrm>
          <a:prstGeom prst="rect">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152400" y="1371600"/>
            <a:ext cx="8119110" cy="4697273"/>
          </a:xfrm>
          <a:prstGeom prst="rightArrow">
            <a:avLst>
              <a:gd name="adj1" fmla="val 60382"/>
              <a:gd name="adj2"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8255924" y="710820"/>
            <a:ext cx="0" cy="5984161"/>
          </a:xfrm>
          <a:prstGeom prst="line">
            <a:avLst/>
          </a:prstGeom>
          <a:ln w="190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nvPr>
        </p:nvGraphicFramePr>
        <p:xfrm>
          <a:off x="1722120" y="2690706"/>
          <a:ext cx="3988721" cy="2346960"/>
        </p:xfrm>
        <a:graphic>
          <a:graphicData uri="http://schemas.openxmlformats.org/drawingml/2006/table">
            <a:tbl>
              <a:tblPr firstRow="1" bandRow="1">
                <a:tableStyleId>{5C22544A-7EE6-4342-B048-85BDC9FD1C3A}</a:tableStyleId>
              </a:tblPr>
              <a:tblGrid>
                <a:gridCol w="1280160">
                  <a:extLst>
                    <a:ext uri="{9D8B030D-6E8A-4147-A177-3AD203B41FA5}">
                      <a16:colId xmlns:a16="http://schemas.microsoft.com/office/drawing/2014/main" xmlns="" val="20000"/>
                    </a:ext>
                  </a:extLst>
                </a:gridCol>
                <a:gridCol w="883920">
                  <a:extLst>
                    <a:ext uri="{9D8B030D-6E8A-4147-A177-3AD203B41FA5}">
                      <a16:colId xmlns:a16="http://schemas.microsoft.com/office/drawing/2014/main" xmlns="" val="20001"/>
                    </a:ext>
                  </a:extLst>
                </a:gridCol>
                <a:gridCol w="899160">
                  <a:extLst>
                    <a:ext uri="{9D8B030D-6E8A-4147-A177-3AD203B41FA5}">
                      <a16:colId xmlns:a16="http://schemas.microsoft.com/office/drawing/2014/main" xmlns="" val="20002"/>
                    </a:ext>
                  </a:extLst>
                </a:gridCol>
                <a:gridCol w="925481">
                  <a:extLst>
                    <a:ext uri="{9D8B030D-6E8A-4147-A177-3AD203B41FA5}">
                      <a16:colId xmlns:a16="http://schemas.microsoft.com/office/drawing/2014/main" xmlns="" val="20003"/>
                    </a:ext>
                  </a:extLst>
                </a:gridCol>
              </a:tblGrid>
              <a:tr h="0">
                <a:tc>
                  <a:txBody>
                    <a:bodyPr/>
                    <a:lstStyle/>
                    <a:p>
                      <a:pPr algn="ctr"/>
                      <a:r>
                        <a:rPr lang="en-US" sz="1600" dirty="0" err="1"/>
                        <a:t>Pendidikan</a:t>
                      </a:r>
                      <a:endParaRPr lang="en-US" sz="1600" dirty="0"/>
                    </a:p>
                  </a:txBody>
                  <a:tcPr/>
                </a:tc>
                <a:tc>
                  <a:txBody>
                    <a:bodyPr/>
                    <a:lstStyle/>
                    <a:p>
                      <a:pPr algn="ctr"/>
                      <a:r>
                        <a:rPr lang="en-US" sz="1600" dirty="0"/>
                        <a:t>2010</a:t>
                      </a:r>
                    </a:p>
                  </a:txBody>
                  <a:tcPr/>
                </a:tc>
                <a:tc>
                  <a:txBody>
                    <a:bodyPr/>
                    <a:lstStyle/>
                    <a:p>
                      <a:pPr algn="ctr"/>
                      <a:r>
                        <a:rPr lang="en-US" sz="1600" dirty="0"/>
                        <a:t>2014</a:t>
                      </a:r>
                    </a:p>
                  </a:txBody>
                  <a:tcPr/>
                </a:tc>
                <a:tc>
                  <a:txBody>
                    <a:bodyPr/>
                    <a:lstStyle/>
                    <a:p>
                      <a:pPr algn="ctr"/>
                      <a:r>
                        <a:rPr lang="en-US" sz="1600" dirty="0"/>
                        <a:t>2030</a:t>
                      </a:r>
                    </a:p>
                  </a:txBody>
                  <a:tcPr/>
                </a:tc>
                <a:extLst>
                  <a:ext uri="{0D108BD9-81ED-4DB2-BD59-A6C34878D82A}">
                    <a16:rowId xmlns:a16="http://schemas.microsoft.com/office/drawing/2014/main" xmlns="" val="10000"/>
                  </a:ext>
                </a:extLst>
              </a:tr>
              <a:tr h="0">
                <a:tc>
                  <a:txBody>
                    <a:bodyPr/>
                    <a:lstStyle/>
                    <a:p>
                      <a:r>
                        <a:rPr lang="en-US" sz="1600" b="1" dirty="0">
                          <a:solidFill>
                            <a:srgbClr val="0070C0"/>
                          </a:solidFill>
                        </a:rPr>
                        <a:t>≥ </a:t>
                      </a:r>
                      <a:r>
                        <a:rPr lang="en-US" sz="1600" baseline="0" dirty="0"/>
                        <a:t>S1/D4 (%)</a:t>
                      </a:r>
                      <a:endParaRPr lang="en-US" sz="1600" dirty="0"/>
                    </a:p>
                  </a:txBody>
                  <a:tcPr/>
                </a:tc>
                <a:tc>
                  <a:txBody>
                    <a:bodyPr/>
                    <a:lstStyle/>
                    <a:p>
                      <a:pPr algn="ctr"/>
                      <a:r>
                        <a:rPr lang="en-US" sz="1600" dirty="0"/>
                        <a:t>4</a:t>
                      </a:r>
                    </a:p>
                  </a:txBody>
                  <a:tcPr/>
                </a:tc>
                <a:tc>
                  <a:txBody>
                    <a:bodyPr/>
                    <a:lstStyle/>
                    <a:p>
                      <a:pPr algn="ctr"/>
                      <a:r>
                        <a:rPr lang="en-US" sz="1600" dirty="0"/>
                        <a:t>7</a:t>
                      </a:r>
                    </a:p>
                  </a:txBody>
                  <a:tcPr/>
                </a:tc>
                <a:tc>
                  <a:txBody>
                    <a:bodyPr/>
                    <a:lstStyle/>
                    <a:p>
                      <a:pPr algn="ctr"/>
                      <a:r>
                        <a:rPr lang="en-US" sz="1600" dirty="0"/>
                        <a:t>15</a:t>
                      </a:r>
                    </a:p>
                  </a:txBody>
                  <a:tcPr/>
                </a:tc>
                <a:extLst>
                  <a:ext uri="{0D108BD9-81ED-4DB2-BD59-A6C34878D82A}">
                    <a16:rowId xmlns:a16="http://schemas.microsoft.com/office/drawing/2014/main" xmlns="" val="10001"/>
                  </a:ext>
                </a:extLst>
              </a:tr>
              <a:tr h="128694">
                <a:tc>
                  <a:txBody>
                    <a:bodyPr/>
                    <a:lstStyle/>
                    <a:p>
                      <a:r>
                        <a:rPr lang="en-US" sz="1600" dirty="0">
                          <a:solidFill>
                            <a:srgbClr val="C00000"/>
                          </a:solidFill>
                        </a:rPr>
                        <a:t>Diplomas (%)</a:t>
                      </a:r>
                    </a:p>
                  </a:txBody>
                  <a:tcPr/>
                </a:tc>
                <a:tc>
                  <a:txBody>
                    <a:bodyPr/>
                    <a:lstStyle/>
                    <a:p>
                      <a:pPr algn="ctr"/>
                      <a:r>
                        <a:rPr lang="en-US" sz="1600" b="0" dirty="0">
                          <a:solidFill>
                            <a:srgbClr val="C00000"/>
                          </a:solidFill>
                        </a:rPr>
                        <a:t>2</a:t>
                      </a:r>
                    </a:p>
                  </a:txBody>
                  <a:tcPr/>
                </a:tc>
                <a:tc>
                  <a:txBody>
                    <a:bodyPr/>
                    <a:lstStyle/>
                    <a:p>
                      <a:pPr algn="ctr"/>
                      <a:r>
                        <a:rPr lang="en-US" sz="1600" b="0" dirty="0">
                          <a:solidFill>
                            <a:srgbClr val="C00000"/>
                          </a:solidFill>
                        </a:rPr>
                        <a:t>3</a:t>
                      </a:r>
                    </a:p>
                  </a:txBody>
                  <a:tcPr/>
                </a:tc>
                <a:tc>
                  <a:txBody>
                    <a:bodyPr/>
                    <a:lstStyle/>
                    <a:p>
                      <a:pPr algn="ctr"/>
                      <a:r>
                        <a:rPr lang="en-US" sz="1600" b="0" dirty="0">
                          <a:solidFill>
                            <a:srgbClr val="C00000"/>
                          </a:solidFill>
                        </a:rPr>
                        <a:t>11</a:t>
                      </a:r>
                    </a:p>
                  </a:txBody>
                  <a:tcPr/>
                </a:tc>
                <a:extLst>
                  <a:ext uri="{0D108BD9-81ED-4DB2-BD59-A6C34878D82A}">
                    <a16:rowId xmlns:a16="http://schemas.microsoft.com/office/drawing/2014/main" xmlns="" val="10002"/>
                  </a:ext>
                </a:extLst>
              </a:tr>
              <a:tr h="0">
                <a:tc>
                  <a:txBody>
                    <a:bodyPr/>
                    <a:lstStyle/>
                    <a:p>
                      <a:r>
                        <a:rPr lang="en-US" sz="1600" b="1" dirty="0">
                          <a:solidFill>
                            <a:srgbClr val="C00000"/>
                          </a:solidFill>
                        </a:rPr>
                        <a:t>SMK (%)</a:t>
                      </a:r>
                    </a:p>
                  </a:txBody>
                  <a:tcPr/>
                </a:tc>
                <a:tc>
                  <a:txBody>
                    <a:bodyPr/>
                    <a:lstStyle/>
                    <a:p>
                      <a:pPr algn="ctr"/>
                      <a:r>
                        <a:rPr lang="en-US" sz="1600" b="1" dirty="0">
                          <a:solidFill>
                            <a:srgbClr val="C00000"/>
                          </a:solidFill>
                        </a:rPr>
                        <a:t>8</a:t>
                      </a:r>
                    </a:p>
                  </a:txBody>
                  <a:tcPr/>
                </a:tc>
                <a:tc>
                  <a:txBody>
                    <a:bodyPr/>
                    <a:lstStyle/>
                    <a:p>
                      <a:pPr algn="ctr"/>
                      <a:r>
                        <a:rPr lang="en-US" sz="1600" b="1" dirty="0">
                          <a:solidFill>
                            <a:srgbClr val="C00000"/>
                          </a:solidFill>
                        </a:rPr>
                        <a:t>10</a:t>
                      </a:r>
                    </a:p>
                  </a:txBody>
                  <a:tcPr/>
                </a:tc>
                <a:tc>
                  <a:txBody>
                    <a:bodyPr/>
                    <a:lstStyle/>
                    <a:p>
                      <a:pPr algn="ctr"/>
                      <a:r>
                        <a:rPr lang="en-US" sz="1600" b="1" dirty="0">
                          <a:solidFill>
                            <a:srgbClr val="C00000"/>
                          </a:solidFill>
                        </a:rPr>
                        <a:t>21</a:t>
                      </a:r>
                    </a:p>
                  </a:txBody>
                  <a:tcPr/>
                </a:tc>
                <a:extLst>
                  <a:ext uri="{0D108BD9-81ED-4DB2-BD59-A6C34878D82A}">
                    <a16:rowId xmlns:a16="http://schemas.microsoft.com/office/drawing/2014/main" xmlns="" val="10003"/>
                  </a:ext>
                </a:extLst>
              </a:tr>
              <a:tr h="0">
                <a:tc>
                  <a:txBody>
                    <a:bodyPr/>
                    <a:lstStyle/>
                    <a:p>
                      <a:r>
                        <a:rPr lang="en-US" sz="1600" dirty="0"/>
                        <a:t>SMA (%)</a:t>
                      </a:r>
                    </a:p>
                  </a:txBody>
                  <a:tcPr/>
                </a:tc>
                <a:tc>
                  <a:txBody>
                    <a:bodyPr/>
                    <a:lstStyle/>
                    <a:p>
                      <a:pPr algn="ctr"/>
                      <a:r>
                        <a:rPr lang="en-US" sz="1600" dirty="0"/>
                        <a:t>14</a:t>
                      </a:r>
                    </a:p>
                  </a:txBody>
                  <a:tcPr/>
                </a:tc>
                <a:tc>
                  <a:txBody>
                    <a:bodyPr/>
                    <a:lstStyle/>
                    <a:p>
                      <a:pPr algn="ctr"/>
                      <a:r>
                        <a:rPr lang="en-US" sz="1600" dirty="0"/>
                        <a:t>17</a:t>
                      </a:r>
                    </a:p>
                  </a:txBody>
                  <a:tcPr/>
                </a:tc>
                <a:tc>
                  <a:txBody>
                    <a:bodyPr/>
                    <a:lstStyle/>
                    <a:p>
                      <a:pPr algn="ctr"/>
                      <a:r>
                        <a:rPr lang="en-US" sz="1600" dirty="0"/>
                        <a:t>20</a:t>
                      </a:r>
                    </a:p>
                  </a:txBody>
                  <a:tcPr/>
                </a:tc>
                <a:extLst>
                  <a:ext uri="{0D108BD9-81ED-4DB2-BD59-A6C34878D82A}">
                    <a16:rowId xmlns:a16="http://schemas.microsoft.com/office/drawing/2014/main" xmlns="" val="10004"/>
                  </a:ext>
                </a:extLst>
              </a:tr>
              <a:tr h="0">
                <a:tc>
                  <a:txBody>
                    <a:bodyPr/>
                    <a:lstStyle/>
                    <a:p>
                      <a:r>
                        <a:rPr lang="en-US" sz="1600" dirty="0"/>
                        <a:t>SMP (%)</a:t>
                      </a:r>
                    </a:p>
                  </a:txBody>
                  <a:tcPr/>
                </a:tc>
                <a:tc>
                  <a:txBody>
                    <a:bodyPr/>
                    <a:lstStyle/>
                    <a:p>
                      <a:pPr algn="ctr"/>
                      <a:r>
                        <a:rPr lang="en-US" sz="1600" dirty="0"/>
                        <a:t>19</a:t>
                      </a:r>
                    </a:p>
                  </a:txBody>
                  <a:tcPr/>
                </a:tc>
                <a:tc>
                  <a:txBody>
                    <a:bodyPr/>
                    <a:lstStyle/>
                    <a:p>
                      <a:pPr algn="ctr"/>
                      <a:r>
                        <a:rPr lang="en-US" sz="1600" dirty="0"/>
                        <a:t>18</a:t>
                      </a:r>
                    </a:p>
                  </a:txBody>
                  <a:tcPr/>
                </a:tc>
                <a:tc>
                  <a:txBody>
                    <a:bodyPr/>
                    <a:lstStyle/>
                    <a:p>
                      <a:pPr algn="ctr"/>
                      <a:r>
                        <a:rPr lang="en-US" sz="1600" dirty="0"/>
                        <a:t>13</a:t>
                      </a:r>
                    </a:p>
                  </a:txBody>
                  <a:tcPr/>
                </a:tc>
                <a:extLst>
                  <a:ext uri="{0D108BD9-81ED-4DB2-BD59-A6C34878D82A}">
                    <a16:rowId xmlns:a16="http://schemas.microsoft.com/office/drawing/2014/main" xmlns="" val="10005"/>
                  </a:ext>
                </a:extLst>
              </a:tr>
              <a:tr h="0">
                <a:tc>
                  <a:txBody>
                    <a:bodyPr/>
                    <a:lstStyle/>
                    <a:p>
                      <a:r>
                        <a:rPr lang="en-US" sz="1600" b="1" dirty="0">
                          <a:solidFill>
                            <a:srgbClr val="0070C0"/>
                          </a:solidFill>
                        </a:rPr>
                        <a:t>≤ </a:t>
                      </a:r>
                      <a:r>
                        <a:rPr lang="en-US" sz="1600" dirty="0"/>
                        <a:t>SD (%)</a:t>
                      </a:r>
                    </a:p>
                  </a:txBody>
                  <a:tcPr/>
                </a:tc>
                <a:tc>
                  <a:txBody>
                    <a:bodyPr/>
                    <a:lstStyle/>
                    <a:p>
                      <a:pPr algn="ctr"/>
                      <a:r>
                        <a:rPr lang="en-US" sz="1600" dirty="0"/>
                        <a:t>49</a:t>
                      </a:r>
                    </a:p>
                  </a:txBody>
                  <a:tcPr/>
                </a:tc>
                <a:tc>
                  <a:txBody>
                    <a:bodyPr/>
                    <a:lstStyle/>
                    <a:p>
                      <a:pPr algn="ctr"/>
                      <a:r>
                        <a:rPr lang="en-US" sz="1600" dirty="0"/>
                        <a:t>45</a:t>
                      </a:r>
                    </a:p>
                  </a:txBody>
                  <a:tcPr/>
                </a:tc>
                <a:tc>
                  <a:txBody>
                    <a:bodyPr/>
                    <a:lstStyle/>
                    <a:p>
                      <a:pPr algn="ctr"/>
                      <a:r>
                        <a:rPr lang="en-US" sz="1600" dirty="0"/>
                        <a:t>20</a:t>
                      </a:r>
                    </a:p>
                  </a:txBody>
                  <a:tcPr/>
                </a:tc>
                <a:extLst>
                  <a:ext uri="{0D108BD9-81ED-4DB2-BD59-A6C34878D82A}">
                    <a16:rowId xmlns:a16="http://schemas.microsoft.com/office/drawing/2014/main" xmlns="" val="10006"/>
                  </a:ext>
                </a:extLst>
              </a:tr>
            </a:tbl>
          </a:graphicData>
        </a:graphic>
      </p:graphicFrame>
      <p:sp>
        <p:nvSpPr>
          <p:cNvPr id="8" name="TextBox 7"/>
          <p:cNvSpPr txBox="1"/>
          <p:nvPr/>
        </p:nvSpPr>
        <p:spPr>
          <a:xfrm>
            <a:off x="210302" y="2812626"/>
            <a:ext cx="1541951" cy="892552"/>
          </a:xfrm>
          <a:prstGeom prst="rect">
            <a:avLst/>
          </a:prstGeom>
          <a:noFill/>
        </p:spPr>
        <p:txBody>
          <a:bodyPr wrap="square" rtlCol="0">
            <a:spAutoFit/>
          </a:bodyPr>
          <a:lstStyle/>
          <a:p>
            <a:r>
              <a:rPr lang="en-US" b="1" dirty="0">
                <a:solidFill>
                  <a:schemeClr val="tx2"/>
                </a:solidFill>
              </a:rPr>
              <a:t>BONUS</a:t>
            </a:r>
          </a:p>
          <a:p>
            <a:r>
              <a:rPr lang="en-US" b="1" dirty="0">
                <a:solidFill>
                  <a:schemeClr val="tx2"/>
                </a:solidFill>
              </a:rPr>
              <a:t>DEMOGRAFI</a:t>
            </a:r>
          </a:p>
          <a:p>
            <a:r>
              <a:rPr lang="en-US" sz="1600" dirty="0">
                <a:solidFill>
                  <a:schemeClr val="tx2"/>
                </a:solidFill>
              </a:rPr>
              <a:t>(2010 – 2040)</a:t>
            </a:r>
          </a:p>
        </p:txBody>
      </p:sp>
      <p:sp>
        <p:nvSpPr>
          <p:cNvPr id="12" name="TextBox 11"/>
          <p:cNvSpPr txBox="1"/>
          <p:nvPr/>
        </p:nvSpPr>
        <p:spPr>
          <a:xfrm>
            <a:off x="316864" y="3852479"/>
            <a:ext cx="1161114" cy="892552"/>
          </a:xfrm>
          <a:prstGeom prst="rect">
            <a:avLst/>
          </a:prstGeom>
          <a:noFill/>
        </p:spPr>
        <p:txBody>
          <a:bodyPr wrap="square" rtlCol="0">
            <a:spAutoFit/>
          </a:bodyPr>
          <a:lstStyle/>
          <a:p>
            <a:r>
              <a:rPr lang="en-US" sz="3600" b="1" dirty="0">
                <a:solidFill>
                  <a:schemeClr val="bg1"/>
                </a:solidFill>
              </a:rPr>
              <a:t>65</a:t>
            </a:r>
            <a:r>
              <a:rPr lang="en-US" dirty="0">
                <a:solidFill>
                  <a:schemeClr val="bg1"/>
                </a:solidFill>
              </a:rPr>
              <a:t>%</a:t>
            </a:r>
          </a:p>
          <a:p>
            <a:r>
              <a:rPr lang="en-US" sz="1600" dirty="0" err="1">
                <a:solidFill>
                  <a:schemeClr val="bg1"/>
                </a:solidFill>
              </a:rPr>
              <a:t>Usia</a:t>
            </a:r>
            <a:r>
              <a:rPr lang="en-US" sz="1600" dirty="0">
                <a:solidFill>
                  <a:schemeClr val="bg1"/>
                </a:solidFill>
              </a:rPr>
              <a:t> </a:t>
            </a:r>
            <a:r>
              <a:rPr lang="en-US" sz="1600" dirty="0" err="1">
                <a:solidFill>
                  <a:schemeClr val="bg1"/>
                </a:solidFill>
              </a:rPr>
              <a:t>kerja</a:t>
            </a:r>
            <a:endParaRPr lang="en-US" sz="1600" dirty="0">
              <a:solidFill>
                <a:schemeClr val="bg1"/>
              </a:solidFill>
            </a:endParaRPr>
          </a:p>
        </p:txBody>
      </p:sp>
      <p:pic>
        <p:nvPicPr>
          <p:cNvPr id="29" name="Picture 28"/>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797588" y="2881720"/>
            <a:ext cx="1588422" cy="1692150"/>
          </a:xfrm>
          <a:prstGeom prst="rect">
            <a:avLst/>
          </a:prstGeom>
          <a:solidFill>
            <a:schemeClr val="accent6">
              <a:lumMod val="75000"/>
            </a:schemeClr>
          </a:solidFill>
          <a:ln w="19050">
            <a:solidFill>
              <a:schemeClr val="accent6">
                <a:lumMod val="40000"/>
                <a:lumOff val="60000"/>
              </a:schemeClr>
            </a:solidFill>
            <a:miter lim="800000"/>
            <a:headEnd/>
            <a:tailEnd/>
          </a:ln>
          <a:effectLst/>
        </p:spPr>
      </p:pic>
      <p:sp>
        <p:nvSpPr>
          <p:cNvPr id="16" name="TextBox 15"/>
          <p:cNvSpPr txBox="1"/>
          <p:nvPr/>
        </p:nvSpPr>
        <p:spPr>
          <a:xfrm>
            <a:off x="2255173" y="1402080"/>
            <a:ext cx="1264965" cy="584775"/>
          </a:xfrm>
          <a:prstGeom prst="rect">
            <a:avLst/>
          </a:prstGeom>
          <a:noFill/>
        </p:spPr>
        <p:txBody>
          <a:bodyPr wrap="square" rtlCol="0">
            <a:spAutoFit/>
          </a:bodyPr>
          <a:lstStyle/>
          <a:p>
            <a:pPr algn="ctr"/>
            <a:r>
              <a:rPr lang="en-US" sz="1600" b="1" dirty="0">
                <a:solidFill>
                  <a:schemeClr val="bg2">
                    <a:lumMod val="50000"/>
                  </a:schemeClr>
                </a:solidFill>
              </a:rPr>
              <a:t>WAJAR 9 TH</a:t>
            </a:r>
          </a:p>
          <a:p>
            <a:pPr algn="ctr"/>
            <a:r>
              <a:rPr lang="en-US" sz="1600" dirty="0">
                <a:solidFill>
                  <a:schemeClr val="bg2">
                    <a:lumMod val="50000"/>
                  </a:schemeClr>
                </a:solidFill>
              </a:rPr>
              <a:t>1994</a:t>
            </a:r>
          </a:p>
        </p:txBody>
      </p:sp>
      <p:sp>
        <p:nvSpPr>
          <p:cNvPr id="31" name="TextBox 30"/>
          <p:cNvSpPr txBox="1"/>
          <p:nvPr/>
        </p:nvSpPr>
        <p:spPr>
          <a:xfrm>
            <a:off x="4114453" y="1432560"/>
            <a:ext cx="1596388" cy="584775"/>
          </a:xfrm>
          <a:prstGeom prst="rect">
            <a:avLst/>
          </a:prstGeom>
          <a:noFill/>
        </p:spPr>
        <p:txBody>
          <a:bodyPr wrap="square" rtlCol="0">
            <a:spAutoFit/>
          </a:bodyPr>
          <a:lstStyle/>
          <a:p>
            <a:pPr algn="ctr"/>
            <a:r>
              <a:rPr lang="en-US" sz="1600" b="1" dirty="0">
                <a:solidFill>
                  <a:schemeClr val="accent3">
                    <a:lumMod val="50000"/>
                  </a:schemeClr>
                </a:solidFill>
                <a:latin typeface="Helvetica Neue" charset="0"/>
                <a:ea typeface="Helvetica Neue" charset="0"/>
                <a:cs typeface="Helvetica Neue" charset="0"/>
              </a:rPr>
              <a:t>WAJAR 12 TH</a:t>
            </a:r>
          </a:p>
          <a:p>
            <a:pPr algn="ctr"/>
            <a:r>
              <a:rPr lang="en-US" sz="1600" dirty="0">
                <a:solidFill>
                  <a:schemeClr val="accent3">
                    <a:lumMod val="50000"/>
                  </a:schemeClr>
                </a:solidFill>
                <a:latin typeface="Helvetica Neue" charset="0"/>
                <a:ea typeface="Helvetica Neue" charset="0"/>
                <a:cs typeface="Helvetica Neue" charset="0"/>
              </a:rPr>
              <a:t>2016</a:t>
            </a:r>
          </a:p>
        </p:txBody>
      </p:sp>
      <p:sp>
        <p:nvSpPr>
          <p:cNvPr id="17" name="Chevron 16"/>
          <p:cNvSpPr/>
          <p:nvPr/>
        </p:nvSpPr>
        <p:spPr>
          <a:xfrm>
            <a:off x="3611880" y="1428715"/>
            <a:ext cx="487333" cy="354365"/>
          </a:xfrm>
          <a:prstGeom prst="chevron">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p:cNvSpPr txBox="1"/>
          <p:nvPr/>
        </p:nvSpPr>
        <p:spPr>
          <a:xfrm>
            <a:off x="8225444" y="807948"/>
            <a:ext cx="3737956" cy="646331"/>
          </a:xfrm>
          <a:prstGeom prst="rect">
            <a:avLst/>
          </a:prstGeom>
          <a:noFill/>
        </p:spPr>
        <p:txBody>
          <a:bodyPr wrap="square" rtlCol="0">
            <a:spAutoFit/>
          </a:bodyPr>
          <a:lstStyle/>
          <a:p>
            <a:r>
              <a:rPr lang="en-US" sz="1200" i="1" dirty="0">
                <a:solidFill>
                  <a:schemeClr val="tx2"/>
                </a:solidFill>
              </a:rPr>
              <a:t>..kami </a:t>
            </a:r>
            <a:r>
              <a:rPr lang="en-US" sz="1200" i="1" dirty="0" err="1">
                <a:solidFill>
                  <a:schemeClr val="tx2"/>
                </a:solidFill>
              </a:rPr>
              <a:t>akan</a:t>
            </a:r>
            <a:r>
              <a:rPr lang="en-US" sz="1200" i="1" dirty="0">
                <a:solidFill>
                  <a:schemeClr val="tx2"/>
                </a:solidFill>
              </a:rPr>
              <a:t> </a:t>
            </a:r>
            <a:r>
              <a:rPr lang="en-US" sz="1200" i="1" dirty="0" err="1">
                <a:solidFill>
                  <a:schemeClr val="tx2"/>
                </a:solidFill>
              </a:rPr>
              <a:t>membangun</a:t>
            </a:r>
            <a:r>
              <a:rPr lang="en-US" sz="1200" i="1" dirty="0">
                <a:solidFill>
                  <a:schemeClr val="tx2"/>
                </a:solidFill>
              </a:rPr>
              <a:t> </a:t>
            </a:r>
            <a:r>
              <a:rPr lang="en-US" sz="1200" i="1" dirty="0" err="1">
                <a:solidFill>
                  <a:schemeClr val="tx2"/>
                </a:solidFill>
              </a:rPr>
              <a:t>sejumlah</a:t>
            </a:r>
            <a:r>
              <a:rPr lang="en-US" sz="1200" i="1" dirty="0">
                <a:solidFill>
                  <a:schemeClr val="tx2"/>
                </a:solidFill>
              </a:rPr>
              <a:t> Science </a:t>
            </a:r>
            <a:r>
              <a:rPr lang="en-US" sz="1200" i="1" dirty="0" err="1">
                <a:solidFill>
                  <a:schemeClr val="tx2"/>
                </a:solidFill>
              </a:rPr>
              <a:t>dan</a:t>
            </a:r>
            <a:r>
              <a:rPr lang="en-US" sz="1200" i="1" dirty="0">
                <a:solidFill>
                  <a:schemeClr val="tx2"/>
                </a:solidFill>
              </a:rPr>
              <a:t> Techno Park di </a:t>
            </a:r>
            <a:r>
              <a:rPr lang="en-US" sz="1200" i="1" dirty="0" err="1">
                <a:solidFill>
                  <a:schemeClr val="tx2"/>
                </a:solidFill>
              </a:rPr>
              <a:t>daerah-daerah</a:t>
            </a:r>
            <a:r>
              <a:rPr lang="en-US" sz="1200" i="1" dirty="0">
                <a:solidFill>
                  <a:schemeClr val="tx2"/>
                </a:solidFill>
              </a:rPr>
              <a:t>, </a:t>
            </a:r>
            <a:r>
              <a:rPr lang="en-US" sz="1200" i="1" dirty="0" err="1">
                <a:solidFill>
                  <a:schemeClr val="tx2"/>
                </a:solidFill>
              </a:rPr>
              <a:t>politeknik</a:t>
            </a:r>
            <a:r>
              <a:rPr lang="en-US" sz="1200" i="1" dirty="0">
                <a:solidFill>
                  <a:schemeClr val="tx2"/>
                </a:solidFill>
              </a:rPr>
              <a:t> </a:t>
            </a:r>
            <a:r>
              <a:rPr lang="en-US" sz="1200" i="1" dirty="0" err="1">
                <a:solidFill>
                  <a:schemeClr val="tx2"/>
                </a:solidFill>
              </a:rPr>
              <a:t>dan</a:t>
            </a:r>
            <a:r>
              <a:rPr lang="en-US" sz="1200" i="1" dirty="0">
                <a:solidFill>
                  <a:schemeClr val="tx2"/>
                </a:solidFill>
              </a:rPr>
              <a:t> </a:t>
            </a:r>
            <a:r>
              <a:rPr lang="en-US" sz="1200" b="1" i="1" dirty="0">
                <a:solidFill>
                  <a:schemeClr val="accent6">
                    <a:lumMod val="75000"/>
                  </a:schemeClr>
                </a:solidFill>
              </a:rPr>
              <a:t>SMK-SMK </a:t>
            </a:r>
            <a:r>
              <a:rPr lang="en-US" sz="1200" b="1" i="1" dirty="0" err="1">
                <a:solidFill>
                  <a:schemeClr val="accent6">
                    <a:lumMod val="75000"/>
                  </a:schemeClr>
                </a:solidFill>
              </a:rPr>
              <a:t>dengan</a:t>
            </a:r>
            <a:r>
              <a:rPr lang="en-US" sz="1200" b="1" i="1" dirty="0">
                <a:solidFill>
                  <a:schemeClr val="accent6">
                    <a:lumMod val="75000"/>
                  </a:schemeClr>
                </a:solidFill>
              </a:rPr>
              <a:t> </a:t>
            </a:r>
            <a:r>
              <a:rPr lang="en-US" sz="1200" b="1" i="1" dirty="0" err="1">
                <a:solidFill>
                  <a:schemeClr val="accent6">
                    <a:lumMod val="75000"/>
                  </a:schemeClr>
                </a:solidFill>
              </a:rPr>
              <a:t>prasarana</a:t>
            </a:r>
            <a:r>
              <a:rPr lang="en-US" sz="1200" b="1" i="1" dirty="0">
                <a:solidFill>
                  <a:schemeClr val="accent6">
                    <a:lumMod val="75000"/>
                  </a:schemeClr>
                </a:solidFill>
              </a:rPr>
              <a:t> </a:t>
            </a:r>
            <a:r>
              <a:rPr lang="en-US" sz="1200" b="1" i="1" dirty="0" err="1">
                <a:solidFill>
                  <a:schemeClr val="accent6">
                    <a:lumMod val="75000"/>
                  </a:schemeClr>
                </a:solidFill>
              </a:rPr>
              <a:t>dan</a:t>
            </a:r>
            <a:r>
              <a:rPr lang="en-US" sz="1200" b="1" i="1" dirty="0">
                <a:solidFill>
                  <a:schemeClr val="accent6">
                    <a:lumMod val="75000"/>
                  </a:schemeClr>
                </a:solidFill>
              </a:rPr>
              <a:t> </a:t>
            </a:r>
            <a:r>
              <a:rPr lang="en-US" sz="1200" b="1" i="1" dirty="0" err="1">
                <a:solidFill>
                  <a:schemeClr val="accent6">
                    <a:lumMod val="75000"/>
                  </a:schemeClr>
                </a:solidFill>
              </a:rPr>
              <a:t>sarana</a:t>
            </a:r>
            <a:r>
              <a:rPr lang="en-US" sz="1200" b="1" i="1" dirty="0">
                <a:solidFill>
                  <a:schemeClr val="accent6">
                    <a:lumMod val="75000"/>
                  </a:schemeClr>
                </a:solidFill>
              </a:rPr>
              <a:t> </a:t>
            </a:r>
            <a:r>
              <a:rPr lang="en-US" sz="1200" b="1" i="1" dirty="0" err="1">
                <a:solidFill>
                  <a:schemeClr val="accent6">
                    <a:lumMod val="75000"/>
                  </a:schemeClr>
                </a:solidFill>
              </a:rPr>
              <a:t>dengan</a:t>
            </a:r>
            <a:r>
              <a:rPr lang="en-US" sz="1200" b="1" i="1" dirty="0">
                <a:solidFill>
                  <a:schemeClr val="accent6">
                    <a:lumMod val="75000"/>
                  </a:schemeClr>
                </a:solidFill>
              </a:rPr>
              <a:t> </a:t>
            </a:r>
            <a:r>
              <a:rPr lang="en-US" sz="1200" b="1" i="1" dirty="0" err="1">
                <a:solidFill>
                  <a:schemeClr val="accent6">
                    <a:lumMod val="75000"/>
                  </a:schemeClr>
                </a:solidFill>
              </a:rPr>
              <a:t>teknologi</a:t>
            </a:r>
            <a:r>
              <a:rPr lang="en-US" sz="1200" b="1" i="1" dirty="0">
                <a:solidFill>
                  <a:schemeClr val="accent6">
                    <a:lumMod val="75000"/>
                  </a:schemeClr>
                </a:solidFill>
              </a:rPr>
              <a:t> </a:t>
            </a:r>
            <a:r>
              <a:rPr lang="en-US" sz="1200" b="1" i="1" dirty="0" err="1">
                <a:solidFill>
                  <a:schemeClr val="accent6">
                    <a:lumMod val="75000"/>
                  </a:schemeClr>
                </a:solidFill>
              </a:rPr>
              <a:t>terkini</a:t>
            </a:r>
            <a:r>
              <a:rPr lang="en-US" sz="1200" i="1" dirty="0">
                <a:solidFill>
                  <a:schemeClr val="tx2"/>
                </a:solidFill>
              </a:rPr>
              <a:t>…</a:t>
            </a:r>
          </a:p>
        </p:txBody>
      </p:sp>
      <p:sp>
        <p:nvSpPr>
          <p:cNvPr id="34" name="Rectangle 33"/>
          <p:cNvSpPr/>
          <p:nvPr/>
        </p:nvSpPr>
        <p:spPr>
          <a:xfrm>
            <a:off x="8237216" y="5850552"/>
            <a:ext cx="3771903" cy="830997"/>
          </a:xfrm>
          <a:prstGeom prst="rect">
            <a:avLst/>
          </a:prstGeom>
        </p:spPr>
        <p:txBody>
          <a:bodyPr wrap="square">
            <a:spAutoFit/>
          </a:bodyPr>
          <a:lstStyle/>
          <a:p>
            <a:pPr>
              <a:spcBef>
                <a:spcPts val="600"/>
              </a:spcBef>
            </a:pPr>
            <a:r>
              <a:rPr lang="en-US" sz="1200" i="1" dirty="0">
                <a:solidFill>
                  <a:schemeClr val="accent1"/>
                </a:solidFill>
                <a:latin typeface="+mj-lt"/>
                <a:ea typeface="Helvetica Neue" charset="0"/>
                <a:cs typeface="Helvetica Neue" charset="0"/>
              </a:rPr>
              <a:t>By 2030, substantially increase the number of youth and adults who have relevant skills, including </a:t>
            </a:r>
            <a:r>
              <a:rPr lang="en-US" sz="1200" b="1" i="1" dirty="0">
                <a:solidFill>
                  <a:schemeClr val="accent6">
                    <a:lumMod val="75000"/>
                  </a:schemeClr>
                </a:solidFill>
                <a:latin typeface="+mj-lt"/>
                <a:ea typeface="Helvetica Neue" charset="0"/>
                <a:cs typeface="Helvetica Neue" charset="0"/>
              </a:rPr>
              <a:t>technical and vocational skills</a:t>
            </a:r>
            <a:r>
              <a:rPr lang="en-US" sz="1200" i="1" dirty="0">
                <a:solidFill>
                  <a:schemeClr val="accent1"/>
                </a:solidFill>
                <a:latin typeface="+mj-lt"/>
                <a:ea typeface="Helvetica Neue" charset="0"/>
                <a:cs typeface="Helvetica Neue" charset="0"/>
              </a:rPr>
              <a:t>, for employment, decent jobs and entrepreneurship…</a:t>
            </a:r>
          </a:p>
        </p:txBody>
      </p:sp>
      <p:sp>
        <p:nvSpPr>
          <p:cNvPr id="3" name="TextBox 2"/>
          <p:cNvSpPr txBox="1"/>
          <p:nvPr/>
        </p:nvSpPr>
        <p:spPr>
          <a:xfrm>
            <a:off x="2179320" y="2293467"/>
            <a:ext cx="3200053" cy="369332"/>
          </a:xfrm>
          <a:prstGeom prst="rect">
            <a:avLst/>
          </a:prstGeom>
          <a:noFill/>
        </p:spPr>
        <p:txBody>
          <a:bodyPr wrap="square" rtlCol="0">
            <a:spAutoFit/>
          </a:bodyPr>
          <a:lstStyle/>
          <a:p>
            <a:r>
              <a:rPr lang="en-US" b="1" dirty="0" err="1">
                <a:solidFill>
                  <a:schemeClr val="bg1"/>
                </a:solidFill>
              </a:rPr>
              <a:t>Struktur</a:t>
            </a:r>
            <a:r>
              <a:rPr lang="en-US" b="1" dirty="0">
                <a:solidFill>
                  <a:schemeClr val="bg1"/>
                </a:solidFill>
              </a:rPr>
              <a:t> </a:t>
            </a:r>
            <a:r>
              <a:rPr lang="en-US" b="1" dirty="0" err="1">
                <a:solidFill>
                  <a:schemeClr val="bg1"/>
                </a:solidFill>
              </a:rPr>
              <a:t>tenaga</a:t>
            </a:r>
            <a:r>
              <a:rPr lang="en-US" b="1" dirty="0">
                <a:solidFill>
                  <a:schemeClr val="bg1"/>
                </a:solidFill>
              </a:rPr>
              <a:t> </a:t>
            </a:r>
            <a:r>
              <a:rPr lang="en-US" b="1" dirty="0" err="1">
                <a:solidFill>
                  <a:schemeClr val="bg1"/>
                </a:solidFill>
              </a:rPr>
              <a:t>kerja</a:t>
            </a:r>
            <a:r>
              <a:rPr lang="en-US" b="1" dirty="0">
                <a:solidFill>
                  <a:schemeClr val="bg1"/>
                </a:solidFill>
              </a:rPr>
              <a:t> Indonesia</a:t>
            </a:r>
          </a:p>
        </p:txBody>
      </p:sp>
      <p:sp>
        <p:nvSpPr>
          <p:cNvPr id="26" name="TextBox 25"/>
          <p:cNvSpPr txBox="1"/>
          <p:nvPr/>
        </p:nvSpPr>
        <p:spPr>
          <a:xfrm>
            <a:off x="0" y="60960"/>
            <a:ext cx="12176759" cy="523220"/>
          </a:xfrm>
          <a:prstGeom prst="rect">
            <a:avLst/>
          </a:prstGeom>
          <a:solidFill>
            <a:schemeClr val="accent1"/>
          </a:solidFill>
        </p:spPr>
        <p:txBody>
          <a:bodyPr wrap="square" rtlCol="0">
            <a:spAutoFit/>
          </a:bodyPr>
          <a:lstStyle/>
          <a:p>
            <a:r>
              <a:rPr lang="en-US" sz="2800" dirty="0" err="1">
                <a:solidFill>
                  <a:schemeClr val="bg1"/>
                </a:solidFill>
                <a:latin typeface="Arial Narrow" charset="0"/>
                <a:ea typeface="Arial Narrow" charset="0"/>
                <a:cs typeface="Arial Narrow" charset="0"/>
              </a:rPr>
              <a:t>Kontribusi</a:t>
            </a:r>
            <a:r>
              <a:rPr lang="en-US" sz="2800" dirty="0">
                <a:solidFill>
                  <a:schemeClr val="bg1"/>
                </a:solidFill>
                <a:latin typeface="Arial Narrow" charset="0"/>
                <a:ea typeface="Arial Narrow" charset="0"/>
                <a:cs typeface="Arial Narrow" charset="0"/>
              </a:rPr>
              <a:t> </a:t>
            </a:r>
            <a:r>
              <a:rPr lang="en-US" sz="2800" dirty="0" err="1">
                <a:solidFill>
                  <a:schemeClr val="bg1"/>
                </a:solidFill>
                <a:latin typeface="Arial Narrow" charset="0"/>
                <a:ea typeface="Arial Narrow" charset="0"/>
                <a:cs typeface="Arial Narrow" charset="0"/>
              </a:rPr>
              <a:t>Pendidikan</a:t>
            </a:r>
            <a:r>
              <a:rPr lang="en-US" sz="2800" dirty="0">
                <a:solidFill>
                  <a:schemeClr val="bg1"/>
                </a:solidFill>
                <a:latin typeface="Arial Narrow" charset="0"/>
                <a:ea typeface="Arial Narrow" charset="0"/>
                <a:cs typeface="Arial Narrow" charset="0"/>
              </a:rPr>
              <a:t> </a:t>
            </a:r>
            <a:r>
              <a:rPr lang="en-US" sz="2800" dirty="0" err="1">
                <a:solidFill>
                  <a:schemeClr val="bg1"/>
                </a:solidFill>
                <a:latin typeface="Arial Narrow" charset="0"/>
                <a:ea typeface="Arial Narrow" charset="0"/>
                <a:cs typeface="Arial Narrow" charset="0"/>
              </a:rPr>
              <a:t>Vokasi</a:t>
            </a:r>
            <a:r>
              <a:rPr lang="en-US" sz="2800" dirty="0">
                <a:solidFill>
                  <a:schemeClr val="bg1"/>
                </a:solidFill>
                <a:latin typeface="Arial Narrow" charset="0"/>
                <a:ea typeface="Arial Narrow" charset="0"/>
                <a:cs typeface="Arial Narrow" charset="0"/>
              </a:rPr>
              <a:t> </a:t>
            </a:r>
            <a:r>
              <a:rPr lang="en-US" sz="2800" dirty="0" err="1">
                <a:solidFill>
                  <a:schemeClr val="bg1"/>
                </a:solidFill>
                <a:latin typeface="Arial Narrow" charset="0"/>
                <a:ea typeface="Arial Narrow" charset="0"/>
                <a:cs typeface="Arial Narrow" charset="0"/>
              </a:rPr>
              <a:t>Terhadap</a:t>
            </a:r>
            <a:r>
              <a:rPr lang="en-US" sz="2800" dirty="0">
                <a:solidFill>
                  <a:schemeClr val="bg1"/>
                </a:solidFill>
                <a:latin typeface="Arial Narrow" charset="0"/>
                <a:ea typeface="Arial Narrow" charset="0"/>
                <a:cs typeface="Arial Narrow" charset="0"/>
              </a:rPr>
              <a:t> </a:t>
            </a:r>
            <a:r>
              <a:rPr lang="en-US" sz="2800" dirty="0" err="1">
                <a:solidFill>
                  <a:schemeClr val="bg1"/>
                </a:solidFill>
                <a:latin typeface="Arial Narrow" charset="0"/>
                <a:ea typeface="Arial Narrow" charset="0"/>
                <a:cs typeface="Arial Narrow" charset="0"/>
              </a:rPr>
              <a:t>Struktur</a:t>
            </a:r>
            <a:r>
              <a:rPr lang="en-US" sz="2800" dirty="0">
                <a:solidFill>
                  <a:schemeClr val="bg1"/>
                </a:solidFill>
                <a:latin typeface="Arial Narrow" charset="0"/>
                <a:ea typeface="Arial Narrow" charset="0"/>
                <a:cs typeface="Arial Narrow" charset="0"/>
              </a:rPr>
              <a:t> </a:t>
            </a:r>
            <a:r>
              <a:rPr lang="en-US" sz="2800" dirty="0" err="1">
                <a:solidFill>
                  <a:schemeClr val="bg1"/>
                </a:solidFill>
                <a:latin typeface="Arial Narrow" charset="0"/>
                <a:ea typeface="Arial Narrow" charset="0"/>
                <a:cs typeface="Arial Narrow" charset="0"/>
              </a:rPr>
              <a:t>Tenaga</a:t>
            </a:r>
            <a:r>
              <a:rPr lang="en-US" sz="2800" dirty="0">
                <a:solidFill>
                  <a:schemeClr val="bg1"/>
                </a:solidFill>
                <a:latin typeface="Arial Narrow" charset="0"/>
                <a:ea typeface="Arial Narrow" charset="0"/>
                <a:cs typeface="Arial Narrow" charset="0"/>
              </a:rPr>
              <a:t> </a:t>
            </a:r>
            <a:r>
              <a:rPr lang="en-US" sz="2800" dirty="0" err="1">
                <a:solidFill>
                  <a:schemeClr val="bg1"/>
                </a:solidFill>
                <a:latin typeface="Arial Narrow" charset="0"/>
                <a:ea typeface="Arial Narrow" charset="0"/>
                <a:cs typeface="Arial Narrow" charset="0"/>
              </a:rPr>
              <a:t>Kerja</a:t>
            </a:r>
            <a:r>
              <a:rPr lang="en-US" sz="2800" dirty="0">
                <a:solidFill>
                  <a:schemeClr val="bg1"/>
                </a:solidFill>
                <a:latin typeface="Arial Narrow" charset="0"/>
                <a:ea typeface="Arial Narrow" charset="0"/>
                <a:cs typeface="Arial Narrow" charset="0"/>
              </a:rPr>
              <a:t> Indonesia</a:t>
            </a:r>
          </a:p>
        </p:txBody>
      </p:sp>
      <p:sp>
        <p:nvSpPr>
          <p:cNvPr id="18" name="Rounded Rectangle 17"/>
          <p:cNvSpPr/>
          <p:nvPr/>
        </p:nvSpPr>
        <p:spPr>
          <a:xfrm>
            <a:off x="4815840" y="2736425"/>
            <a:ext cx="895001" cy="3332447"/>
          </a:xfrm>
          <a:prstGeom prst="roundRect">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785360" y="5557838"/>
            <a:ext cx="975359" cy="369332"/>
          </a:xfrm>
          <a:prstGeom prst="rect">
            <a:avLst/>
          </a:prstGeom>
          <a:noFill/>
        </p:spPr>
        <p:txBody>
          <a:bodyPr wrap="square" rtlCol="0">
            <a:spAutoFit/>
          </a:bodyPr>
          <a:lstStyle/>
          <a:p>
            <a:pPr algn="ctr"/>
            <a:r>
              <a:rPr lang="en-US" dirty="0">
                <a:solidFill>
                  <a:schemeClr val="accent6">
                    <a:lumMod val="75000"/>
                  </a:schemeClr>
                </a:solidFill>
                <a:latin typeface="Arial Narrow" charset="0"/>
                <a:ea typeface="Arial Narrow" charset="0"/>
                <a:cs typeface="Arial Narrow" charset="0"/>
              </a:rPr>
              <a:t>predicted</a:t>
            </a:r>
          </a:p>
        </p:txBody>
      </p:sp>
      <p:sp>
        <p:nvSpPr>
          <p:cNvPr id="23" name="TextBox 22"/>
          <p:cNvSpPr txBox="1"/>
          <p:nvPr/>
        </p:nvSpPr>
        <p:spPr>
          <a:xfrm>
            <a:off x="152400" y="640308"/>
            <a:ext cx="7772400" cy="646331"/>
          </a:xfrm>
          <a:prstGeom prst="rect">
            <a:avLst/>
          </a:prstGeom>
          <a:noFill/>
        </p:spPr>
        <p:txBody>
          <a:bodyPr wrap="square" rtlCol="0">
            <a:spAutoFit/>
          </a:bodyPr>
          <a:lstStyle/>
          <a:p>
            <a:r>
              <a:rPr lang="en-US" i="1" dirty="0">
                <a:solidFill>
                  <a:schemeClr val="accent6">
                    <a:lumMod val="75000"/>
                  </a:schemeClr>
                </a:solidFill>
                <a:latin typeface="Arial Narrow" charset="0"/>
                <a:ea typeface="Arial Narrow" charset="0"/>
                <a:cs typeface="Arial Narrow" charset="0"/>
              </a:rPr>
              <a:t>..</a:t>
            </a:r>
            <a:r>
              <a:rPr lang="en-US" i="1" dirty="0" err="1">
                <a:solidFill>
                  <a:schemeClr val="accent6">
                    <a:lumMod val="75000"/>
                  </a:schemeClr>
                </a:solidFill>
                <a:latin typeface="Arial Narrow" charset="0"/>
                <a:ea typeface="Arial Narrow" charset="0"/>
                <a:cs typeface="Arial Narrow" charset="0"/>
              </a:rPr>
              <a:t>pengembangan</a:t>
            </a:r>
            <a:r>
              <a:rPr lang="en-US" i="1" dirty="0">
                <a:solidFill>
                  <a:schemeClr val="accent6">
                    <a:lumMod val="75000"/>
                  </a:schemeClr>
                </a:solidFill>
                <a:latin typeface="Arial Narrow" charset="0"/>
                <a:ea typeface="Arial Narrow" charset="0"/>
                <a:cs typeface="Arial Narrow" charset="0"/>
              </a:rPr>
              <a:t> </a:t>
            </a:r>
            <a:r>
              <a:rPr lang="en-US" i="1" dirty="0" err="1">
                <a:solidFill>
                  <a:schemeClr val="accent6">
                    <a:lumMod val="75000"/>
                  </a:schemeClr>
                </a:solidFill>
                <a:latin typeface="Arial Narrow" charset="0"/>
                <a:ea typeface="Arial Narrow" charset="0"/>
                <a:cs typeface="Arial Narrow" charset="0"/>
              </a:rPr>
              <a:t>pendidikan</a:t>
            </a:r>
            <a:r>
              <a:rPr lang="en-US" i="1" dirty="0">
                <a:solidFill>
                  <a:schemeClr val="accent6">
                    <a:lumMod val="75000"/>
                  </a:schemeClr>
                </a:solidFill>
                <a:latin typeface="Arial Narrow" charset="0"/>
                <a:ea typeface="Arial Narrow" charset="0"/>
                <a:cs typeface="Arial Narrow" charset="0"/>
              </a:rPr>
              <a:t> </a:t>
            </a:r>
            <a:r>
              <a:rPr lang="en-US" i="1" dirty="0" err="1">
                <a:solidFill>
                  <a:schemeClr val="accent6">
                    <a:lumMod val="75000"/>
                  </a:schemeClr>
                </a:solidFill>
                <a:latin typeface="Arial Narrow" charset="0"/>
                <a:ea typeface="Arial Narrow" charset="0"/>
                <a:cs typeface="Arial Narrow" charset="0"/>
              </a:rPr>
              <a:t>vokasi</a:t>
            </a:r>
            <a:r>
              <a:rPr lang="en-US" i="1" dirty="0">
                <a:solidFill>
                  <a:schemeClr val="accent6">
                    <a:lumMod val="75000"/>
                  </a:schemeClr>
                </a:solidFill>
                <a:latin typeface="Arial Narrow" charset="0"/>
                <a:ea typeface="Arial Narrow" charset="0"/>
                <a:cs typeface="Arial Narrow" charset="0"/>
              </a:rPr>
              <a:t> </a:t>
            </a:r>
            <a:r>
              <a:rPr lang="en-US" i="1" dirty="0" err="1">
                <a:solidFill>
                  <a:schemeClr val="accent6">
                    <a:lumMod val="75000"/>
                  </a:schemeClr>
                </a:solidFill>
                <a:latin typeface="Arial Narrow" charset="0"/>
                <a:ea typeface="Arial Narrow" charset="0"/>
                <a:cs typeface="Arial Narrow" charset="0"/>
              </a:rPr>
              <a:t>adalah</a:t>
            </a:r>
            <a:r>
              <a:rPr lang="en-US" i="1" dirty="0">
                <a:solidFill>
                  <a:schemeClr val="accent6">
                    <a:lumMod val="75000"/>
                  </a:schemeClr>
                </a:solidFill>
                <a:latin typeface="Arial Narrow" charset="0"/>
                <a:ea typeface="Arial Narrow" charset="0"/>
                <a:cs typeface="Arial Narrow" charset="0"/>
              </a:rPr>
              <a:t> </a:t>
            </a:r>
            <a:r>
              <a:rPr lang="en-US" i="1" dirty="0" err="1">
                <a:solidFill>
                  <a:schemeClr val="accent6">
                    <a:lumMod val="75000"/>
                  </a:schemeClr>
                </a:solidFill>
                <a:latin typeface="Arial Narrow" charset="0"/>
                <a:ea typeface="Arial Narrow" charset="0"/>
                <a:cs typeface="Arial Narrow" charset="0"/>
              </a:rPr>
              <a:t>amanah</a:t>
            </a:r>
            <a:r>
              <a:rPr lang="en-US" i="1" dirty="0">
                <a:solidFill>
                  <a:schemeClr val="accent6">
                    <a:lumMod val="75000"/>
                  </a:schemeClr>
                </a:solidFill>
                <a:latin typeface="Arial Narrow" charset="0"/>
                <a:ea typeface="Arial Narrow" charset="0"/>
                <a:cs typeface="Arial Narrow" charset="0"/>
              </a:rPr>
              <a:t> </a:t>
            </a:r>
            <a:r>
              <a:rPr lang="en-US" i="1" dirty="0" err="1">
                <a:solidFill>
                  <a:schemeClr val="accent6">
                    <a:lumMod val="75000"/>
                  </a:schemeClr>
                </a:solidFill>
                <a:latin typeface="Arial Narrow" charset="0"/>
                <a:ea typeface="Arial Narrow" charset="0"/>
                <a:cs typeface="Arial Narrow" charset="0"/>
              </a:rPr>
              <a:t>Nawa</a:t>
            </a:r>
            <a:r>
              <a:rPr lang="en-US" i="1" dirty="0">
                <a:solidFill>
                  <a:schemeClr val="accent6">
                    <a:lumMod val="75000"/>
                  </a:schemeClr>
                </a:solidFill>
                <a:latin typeface="Arial Narrow" charset="0"/>
                <a:ea typeface="Arial Narrow" charset="0"/>
                <a:cs typeface="Arial Narrow" charset="0"/>
              </a:rPr>
              <a:t> </a:t>
            </a:r>
            <a:r>
              <a:rPr lang="en-US" i="1" dirty="0" err="1">
                <a:solidFill>
                  <a:schemeClr val="accent6">
                    <a:lumMod val="75000"/>
                  </a:schemeClr>
                </a:solidFill>
                <a:latin typeface="Arial Narrow" charset="0"/>
                <a:ea typeface="Arial Narrow" charset="0"/>
                <a:cs typeface="Arial Narrow" charset="0"/>
              </a:rPr>
              <a:t>Cita</a:t>
            </a:r>
            <a:r>
              <a:rPr lang="en-US" i="1" dirty="0">
                <a:solidFill>
                  <a:schemeClr val="accent6">
                    <a:lumMod val="75000"/>
                  </a:schemeClr>
                </a:solidFill>
                <a:latin typeface="Arial Narrow" charset="0"/>
                <a:ea typeface="Arial Narrow" charset="0"/>
                <a:cs typeface="Arial Narrow" charset="0"/>
              </a:rPr>
              <a:t> </a:t>
            </a:r>
            <a:r>
              <a:rPr lang="en-US" i="1" dirty="0" err="1">
                <a:solidFill>
                  <a:schemeClr val="accent6">
                    <a:lumMod val="75000"/>
                  </a:schemeClr>
                </a:solidFill>
                <a:latin typeface="Arial Narrow" charset="0"/>
                <a:ea typeface="Arial Narrow" charset="0"/>
                <a:cs typeface="Arial Narrow" charset="0"/>
              </a:rPr>
              <a:t>dan</a:t>
            </a:r>
            <a:r>
              <a:rPr lang="en-US" i="1" dirty="0">
                <a:solidFill>
                  <a:schemeClr val="accent6">
                    <a:lumMod val="75000"/>
                  </a:schemeClr>
                </a:solidFill>
                <a:latin typeface="Arial Narrow" charset="0"/>
                <a:ea typeface="Arial Narrow" charset="0"/>
                <a:cs typeface="Arial Narrow" charset="0"/>
              </a:rPr>
              <a:t> </a:t>
            </a:r>
            <a:r>
              <a:rPr lang="en-US" i="1" dirty="0" err="1">
                <a:solidFill>
                  <a:schemeClr val="accent6">
                    <a:lumMod val="75000"/>
                  </a:schemeClr>
                </a:solidFill>
                <a:latin typeface="Arial Narrow" charset="0"/>
                <a:ea typeface="Arial Narrow" charset="0"/>
                <a:cs typeface="Arial Narrow" charset="0"/>
              </a:rPr>
              <a:t>sekaligus</a:t>
            </a:r>
            <a:r>
              <a:rPr lang="en-US" i="1" dirty="0">
                <a:solidFill>
                  <a:schemeClr val="accent6">
                    <a:lumMod val="75000"/>
                  </a:schemeClr>
                </a:solidFill>
                <a:latin typeface="Arial Narrow" charset="0"/>
                <a:ea typeface="Arial Narrow" charset="0"/>
                <a:cs typeface="Arial Narrow" charset="0"/>
              </a:rPr>
              <a:t> </a:t>
            </a:r>
            <a:r>
              <a:rPr lang="en-US" i="1" dirty="0" err="1">
                <a:solidFill>
                  <a:schemeClr val="accent6">
                    <a:lumMod val="75000"/>
                  </a:schemeClr>
                </a:solidFill>
                <a:latin typeface="Arial Narrow" charset="0"/>
                <a:ea typeface="Arial Narrow" charset="0"/>
                <a:cs typeface="Arial Narrow" charset="0"/>
              </a:rPr>
              <a:t>memenuhi</a:t>
            </a:r>
            <a:r>
              <a:rPr lang="en-US" i="1" dirty="0">
                <a:solidFill>
                  <a:schemeClr val="accent6">
                    <a:lumMod val="75000"/>
                  </a:schemeClr>
                </a:solidFill>
                <a:latin typeface="Arial Narrow" charset="0"/>
                <a:ea typeface="Arial Narrow" charset="0"/>
                <a:cs typeface="Arial Narrow" charset="0"/>
              </a:rPr>
              <a:t> target Sustainable Development Goals (SDG)….</a:t>
            </a:r>
          </a:p>
        </p:txBody>
      </p:sp>
      <p:sp>
        <p:nvSpPr>
          <p:cNvPr id="24" name="Slide Number Placeholder 23"/>
          <p:cNvSpPr>
            <a:spLocks noGrp="1"/>
          </p:cNvSpPr>
          <p:nvPr>
            <p:ph type="sldNum" sz="quarter" idx="12"/>
          </p:nvPr>
        </p:nvSpPr>
        <p:spPr/>
        <p:txBody>
          <a:bodyPr/>
          <a:lstStyle/>
          <a:p>
            <a:fld id="{257EF0E3-916E-471F-BEAA-A9907FAFAFF1}"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val="9156660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1664" y="71414"/>
            <a:ext cx="7420272" cy="842946"/>
          </a:xfrm>
        </p:spPr>
        <p:txBody>
          <a:bodyPr>
            <a:noAutofit/>
          </a:bodyPr>
          <a:lstStyle/>
          <a:p>
            <a:r>
              <a:rPr lang="id-ID" sz="2800" b="1" dirty="0"/>
              <a:t>PROYEK K/L MENDUKUNG PRIORITAS NASIONAL</a:t>
            </a:r>
          </a:p>
        </p:txBody>
      </p:sp>
      <p:graphicFrame>
        <p:nvGraphicFramePr>
          <p:cNvPr id="5" name="Table 4"/>
          <p:cNvGraphicFramePr>
            <a:graphicFrameLocks noGrp="1"/>
          </p:cNvGraphicFramePr>
          <p:nvPr>
            <p:extLst/>
          </p:nvPr>
        </p:nvGraphicFramePr>
        <p:xfrm>
          <a:off x="1703512" y="1315574"/>
          <a:ext cx="8784976" cy="5353786"/>
        </p:xfrm>
        <a:graphic>
          <a:graphicData uri="http://schemas.openxmlformats.org/drawingml/2006/table">
            <a:tbl>
              <a:tblPr firstRow="1">
                <a:tableStyleId>{FABFCF23-3B69-468F-B69F-88F6DE6A72F2}</a:tableStyleId>
              </a:tblPr>
              <a:tblGrid>
                <a:gridCol w="648072">
                  <a:extLst>
                    <a:ext uri="{9D8B030D-6E8A-4147-A177-3AD203B41FA5}">
                      <a16:colId xmlns:a16="http://schemas.microsoft.com/office/drawing/2014/main" xmlns="" val="20000"/>
                    </a:ext>
                  </a:extLst>
                </a:gridCol>
                <a:gridCol w="3816424">
                  <a:extLst>
                    <a:ext uri="{9D8B030D-6E8A-4147-A177-3AD203B41FA5}">
                      <a16:colId xmlns:a16="http://schemas.microsoft.com/office/drawing/2014/main" xmlns="" val="20001"/>
                    </a:ext>
                  </a:extLst>
                </a:gridCol>
                <a:gridCol w="4320480">
                  <a:extLst>
                    <a:ext uri="{9D8B030D-6E8A-4147-A177-3AD203B41FA5}">
                      <a16:colId xmlns:a16="http://schemas.microsoft.com/office/drawing/2014/main" xmlns="" val="20002"/>
                    </a:ext>
                  </a:extLst>
                </a:gridCol>
              </a:tblGrid>
              <a:tr h="170951">
                <a:tc>
                  <a:txBody>
                    <a:bodyPr/>
                    <a:lstStyle/>
                    <a:p>
                      <a:pPr algn="ctr"/>
                      <a:endParaRPr lang="id-ID" sz="1200" dirty="0">
                        <a:latin typeface="+mj-lt"/>
                      </a:endParaRPr>
                    </a:p>
                  </a:txBody>
                  <a:tcPr marL="36000" marR="36000" marT="18000" marB="18000"/>
                </a:tc>
                <a:tc>
                  <a:txBody>
                    <a:bodyPr/>
                    <a:lstStyle/>
                    <a:p>
                      <a:pPr algn="ctr"/>
                      <a:r>
                        <a:rPr lang="id-ID" sz="1200" dirty="0"/>
                        <a:t>Proyek Prioritas</a:t>
                      </a:r>
                      <a:r>
                        <a:rPr lang="id-ID" sz="1200" baseline="0" dirty="0"/>
                        <a:t> Nasional</a:t>
                      </a:r>
                      <a:endParaRPr lang="id-ID" sz="1200" dirty="0">
                        <a:latin typeface="+mj-lt"/>
                      </a:endParaRPr>
                    </a:p>
                  </a:txBody>
                  <a:tcPr marL="36000" marR="36000" marT="18000" marB="18000"/>
                </a:tc>
                <a:tc>
                  <a:txBody>
                    <a:bodyPr/>
                    <a:lstStyle/>
                    <a:p>
                      <a:pPr algn="ctr"/>
                      <a:r>
                        <a:rPr lang="id-ID" sz="1200" dirty="0"/>
                        <a:t>Proyek K/L</a:t>
                      </a:r>
                      <a:endParaRPr lang="id-ID" sz="1200" dirty="0">
                        <a:latin typeface="+mj-lt"/>
                      </a:endParaRPr>
                    </a:p>
                  </a:txBody>
                  <a:tcPr marL="36000" marR="36000" marT="18000" marB="18000"/>
                </a:tc>
                <a:extLst>
                  <a:ext uri="{0D108BD9-81ED-4DB2-BD59-A6C34878D82A}">
                    <a16:rowId xmlns:a16="http://schemas.microsoft.com/office/drawing/2014/main" xmlns="" val="10000"/>
                  </a:ext>
                </a:extLst>
              </a:tr>
              <a:tr h="170951">
                <a:tc rowSpan="19">
                  <a:txBody>
                    <a:bodyPr/>
                    <a:lstStyle/>
                    <a:p>
                      <a:pPr algn="ctr"/>
                      <a:r>
                        <a:rPr lang="id-ID" sz="1800" b="1" dirty="0"/>
                        <a:t>PP. PENDIDIKAN VOKASI</a:t>
                      </a:r>
                      <a:endParaRPr lang="id-ID" sz="1800" b="1" dirty="0">
                        <a:latin typeface="+mj-lt"/>
                      </a:endParaRPr>
                    </a:p>
                  </a:txBody>
                  <a:tcPr marL="36000" marR="36000" marT="18000" marB="18000" vert="vert270" anchor="ctr">
                    <a:solidFill>
                      <a:schemeClr val="accent6">
                        <a:lumMod val="20000"/>
                        <a:lumOff val="8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200" kern="1200" dirty="0"/>
                        <a:t>KP. Penguatan Kemitraan dengan Dunia Usaha/Dunia Industri</a:t>
                      </a:r>
                      <a:endParaRPr lang="id-ID" sz="1200" b="1" kern="1200" dirty="0">
                        <a:solidFill>
                          <a:schemeClr val="dk1"/>
                        </a:solidFill>
                        <a:latin typeface="+mn-lt"/>
                        <a:ea typeface="+mn-ea"/>
                        <a:cs typeface="+mn-cs"/>
                      </a:endParaRPr>
                    </a:p>
                  </a:txBody>
                  <a:tcPr marL="36000" marR="36000" marT="18000" marB="18000">
                    <a:solidFill>
                      <a:schemeClr val="accent6">
                        <a:lumMod val="20000"/>
                        <a:lumOff val="80000"/>
                      </a:schemeClr>
                    </a:solidFill>
                  </a:tcPr>
                </a:tc>
                <a:tc hMerge="1">
                  <a:txBody>
                    <a:bodyPr/>
                    <a:lstStyle/>
                    <a:p>
                      <a:endParaRPr lang="id-ID"/>
                    </a:p>
                  </a:txBody>
                  <a:tcPr/>
                </a:tc>
                <a:extLst>
                  <a:ext uri="{0D108BD9-81ED-4DB2-BD59-A6C34878D82A}">
                    <a16:rowId xmlns:a16="http://schemas.microsoft.com/office/drawing/2014/main" xmlns="" val="10001"/>
                  </a:ext>
                </a:extLst>
              </a:tr>
              <a:tr h="313784">
                <a:tc vMerge="1">
                  <a:txBody>
                    <a:bodyPr/>
                    <a:lstStyle/>
                    <a:p>
                      <a:endParaRPr lang="id-ID" sz="1200" dirty="0">
                        <a:latin typeface="+mj-lt"/>
                      </a:endParaRPr>
                    </a:p>
                  </a:txBody>
                  <a:tcPr marL="36000" marR="36000" marT="18000" marB="18000"/>
                </a:tc>
                <a:tc rowSpan="2">
                  <a:txBody>
                    <a:bodyPr/>
                    <a:lstStyle/>
                    <a:p>
                      <a:pPr algn="l" fontAlgn="b"/>
                      <a:r>
                        <a:rPr lang="id-ID" sz="1200" u="none" strike="noStrike" dirty="0">
                          <a:effectLst/>
                        </a:rPr>
                        <a:t>Proyek Peningkatan Pemagangan dan Praktek Kerja Kerjasama dengan Industri/Swasta</a:t>
                      </a:r>
                      <a:endParaRPr lang="id-ID" sz="1200" b="0" i="0" u="none" strike="noStrike" dirty="0">
                        <a:solidFill>
                          <a:srgbClr val="000000"/>
                        </a:solidFill>
                        <a:effectLst/>
                        <a:latin typeface="+mj-lt"/>
                      </a:endParaRPr>
                    </a:p>
                  </a:txBody>
                  <a:tcPr marL="36000" marR="36000" marT="18000" marB="18000"/>
                </a:tc>
                <a:tc>
                  <a:txBody>
                    <a:bodyPr/>
                    <a:lstStyle/>
                    <a:p>
                      <a:pPr algn="l" fontAlgn="b"/>
                      <a:r>
                        <a:rPr lang="id-ID" sz="1200" u="none" strike="noStrike" dirty="0">
                          <a:effectLst/>
                        </a:rPr>
                        <a:t>Peserta didik kursus dan pelatihan mengikuti magang pada dunia usaha dan industri (DUDI)</a:t>
                      </a:r>
                      <a:endParaRPr lang="id-ID" sz="1200" b="0" i="0" u="none" strike="noStrike" dirty="0">
                        <a:solidFill>
                          <a:srgbClr val="000000"/>
                        </a:solidFill>
                        <a:effectLst/>
                        <a:latin typeface="+mj-lt"/>
                      </a:endParaRPr>
                    </a:p>
                  </a:txBody>
                  <a:tcPr marL="36000" marR="36000" marT="18000" marB="18000"/>
                </a:tc>
                <a:extLst>
                  <a:ext uri="{0D108BD9-81ED-4DB2-BD59-A6C34878D82A}">
                    <a16:rowId xmlns:a16="http://schemas.microsoft.com/office/drawing/2014/main" xmlns="" val="10002"/>
                  </a:ext>
                </a:extLst>
              </a:tr>
              <a:tr h="170951">
                <a:tc vMerge="1">
                  <a:txBody>
                    <a:bodyPr/>
                    <a:lstStyle/>
                    <a:p>
                      <a:endParaRPr lang="id-ID" sz="1200" dirty="0">
                        <a:latin typeface="+mj-lt"/>
                      </a:endParaRPr>
                    </a:p>
                  </a:txBody>
                  <a:tcPr marL="36000" marR="36000" marT="18000" marB="18000"/>
                </a:tc>
                <a:tc vMerge="1">
                  <a:txBody>
                    <a:bodyPr/>
                    <a:lstStyle/>
                    <a:p>
                      <a:pPr algn="l" fontAlgn="b"/>
                      <a:endParaRPr lang="id-ID" sz="1200" b="0" i="0" u="none" strike="noStrike" dirty="0">
                        <a:solidFill>
                          <a:srgbClr val="000000"/>
                        </a:solidFill>
                        <a:effectLst/>
                        <a:latin typeface="+mj-lt"/>
                      </a:endParaRPr>
                    </a:p>
                  </a:txBody>
                  <a:tcPr marL="9525" marR="9525" marT="9525" marB="0"/>
                </a:tc>
                <a:tc>
                  <a:txBody>
                    <a:bodyPr/>
                    <a:lstStyle/>
                    <a:p>
                      <a:pPr algn="l" fontAlgn="b"/>
                      <a:r>
                        <a:rPr lang="id-ID" sz="1200" u="none" strike="noStrike" dirty="0">
                          <a:effectLst/>
                        </a:rPr>
                        <a:t>Pemagangan siswa SMK</a:t>
                      </a:r>
                      <a:endParaRPr lang="id-ID" sz="1200" b="0" i="0" u="none" strike="noStrike" dirty="0">
                        <a:solidFill>
                          <a:srgbClr val="000000"/>
                        </a:solidFill>
                        <a:effectLst/>
                        <a:latin typeface="+mj-lt"/>
                      </a:endParaRPr>
                    </a:p>
                  </a:txBody>
                  <a:tcPr marL="36000" marR="36000" marT="18000" marB="18000"/>
                </a:tc>
                <a:extLst>
                  <a:ext uri="{0D108BD9-81ED-4DB2-BD59-A6C34878D82A}">
                    <a16:rowId xmlns:a16="http://schemas.microsoft.com/office/drawing/2014/main" xmlns="" val="10003"/>
                  </a:ext>
                </a:extLst>
              </a:tr>
              <a:tr h="456618">
                <a:tc vMerge="1">
                  <a:txBody>
                    <a:bodyPr/>
                    <a:lstStyle/>
                    <a:p>
                      <a:endParaRPr lang="id-ID" sz="1200" dirty="0">
                        <a:latin typeface="+mj-lt"/>
                      </a:endParaRPr>
                    </a:p>
                  </a:txBody>
                  <a:tcPr marL="36000" marR="36000" marT="18000" marB="18000"/>
                </a:tc>
                <a:tc>
                  <a:txBody>
                    <a:bodyPr/>
                    <a:lstStyle/>
                    <a:p>
                      <a:pPr algn="l" fontAlgn="b"/>
                      <a:r>
                        <a:rPr lang="id-ID" sz="1200" u="none" strike="noStrike" dirty="0">
                          <a:effectLst/>
                        </a:rPr>
                        <a:t>Proyek pengembangan sistem insentif/regulasi untuk mendorong peran industri/swasta dalam pendidikan vokasi</a:t>
                      </a:r>
                      <a:endParaRPr lang="id-ID" sz="1200" b="0" i="0" u="none" strike="noStrike" dirty="0">
                        <a:solidFill>
                          <a:srgbClr val="000000"/>
                        </a:solidFill>
                        <a:effectLst/>
                        <a:latin typeface="+mj-lt"/>
                      </a:endParaRPr>
                    </a:p>
                  </a:txBody>
                  <a:tcPr marL="36000" marR="36000" marT="18000" marB="18000"/>
                </a:tc>
                <a:tc>
                  <a:txBody>
                    <a:bodyPr/>
                    <a:lstStyle/>
                    <a:p>
                      <a:pPr algn="l" fontAlgn="b"/>
                      <a:r>
                        <a:rPr lang="id-ID" sz="1200" u="none" strike="noStrike" dirty="0">
                          <a:effectLst/>
                        </a:rPr>
                        <a:t>Penyusunan pengaturan sistem insentif/regulasi untuk mendorong peran industri/swasta dalam pendidikan vokasi</a:t>
                      </a:r>
                      <a:endParaRPr lang="id-ID" sz="1200" b="0" i="0" u="none" strike="noStrike" dirty="0">
                        <a:solidFill>
                          <a:srgbClr val="000000"/>
                        </a:solidFill>
                        <a:effectLst/>
                        <a:latin typeface="+mj-lt"/>
                      </a:endParaRPr>
                    </a:p>
                  </a:txBody>
                  <a:tcPr marL="36000" marR="36000" marT="18000" marB="18000"/>
                </a:tc>
                <a:extLst>
                  <a:ext uri="{0D108BD9-81ED-4DB2-BD59-A6C34878D82A}">
                    <a16:rowId xmlns:a16="http://schemas.microsoft.com/office/drawing/2014/main" xmlns="" val="10004"/>
                  </a:ext>
                </a:extLst>
              </a:tr>
              <a:tr h="170951">
                <a:tc vMerge="1">
                  <a:txBody>
                    <a:bodyPr/>
                    <a:lstStyle/>
                    <a:p>
                      <a:endParaRPr lang="id-ID" sz="1200" dirty="0">
                        <a:latin typeface="+mj-lt"/>
                      </a:endParaRPr>
                    </a:p>
                  </a:txBody>
                  <a:tcPr marL="36000" marR="36000" marT="18000" marB="18000"/>
                </a:tc>
                <a:tc rowSpan="2">
                  <a:txBody>
                    <a:bodyPr/>
                    <a:lstStyle/>
                    <a:p>
                      <a:pPr algn="l" fontAlgn="b"/>
                      <a:r>
                        <a:rPr lang="id-ID" sz="1200" u="none" strike="noStrike" dirty="0">
                          <a:effectLst/>
                        </a:rPr>
                        <a:t>Proyek Pengembangan Karir Lulusan Pendidikan Vokasi</a:t>
                      </a:r>
                      <a:endParaRPr lang="id-ID" sz="1200" b="0" i="0" u="none" strike="noStrike" dirty="0">
                        <a:solidFill>
                          <a:srgbClr val="000000"/>
                        </a:solidFill>
                        <a:effectLst/>
                        <a:latin typeface="+mj-lt"/>
                      </a:endParaRPr>
                    </a:p>
                  </a:txBody>
                  <a:tcPr marL="36000" marR="36000" marT="18000" marB="18000"/>
                </a:tc>
                <a:tc>
                  <a:txBody>
                    <a:bodyPr/>
                    <a:lstStyle/>
                    <a:p>
                      <a:pPr algn="l" fontAlgn="b"/>
                      <a:r>
                        <a:rPr lang="id-ID" sz="1200" u="none" strike="noStrike" dirty="0">
                          <a:effectLst/>
                        </a:rPr>
                        <a:t>Penyusunan strategi penempatan lulusan</a:t>
                      </a:r>
                      <a:endParaRPr lang="id-ID" sz="1200" b="0" i="0" u="none" strike="noStrike" dirty="0">
                        <a:solidFill>
                          <a:srgbClr val="000000"/>
                        </a:solidFill>
                        <a:effectLst/>
                        <a:latin typeface="+mj-lt"/>
                      </a:endParaRPr>
                    </a:p>
                  </a:txBody>
                  <a:tcPr marL="36000" marR="36000" marT="18000" marB="18000"/>
                </a:tc>
                <a:extLst>
                  <a:ext uri="{0D108BD9-81ED-4DB2-BD59-A6C34878D82A}">
                    <a16:rowId xmlns:a16="http://schemas.microsoft.com/office/drawing/2014/main" xmlns="" val="10005"/>
                  </a:ext>
                </a:extLst>
              </a:tr>
              <a:tr h="170951">
                <a:tc vMerge="1">
                  <a:txBody>
                    <a:bodyPr/>
                    <a:lstStyle/>
                    <a:p>
                      <a:endParaRPr lang="id-ID" sz="1200" dirty="0">
                        <a:latin typeface="+mj-lt"/>
                      </a:endParaRPr>
                    </a:p>
                  </a:txBody>
                  <a:tcPr marL="36000" marR="36000" marT="18000" marB="18000"/>
                </a:tc>
                <a:tc vMerge="1">
                  <a:txBody>
                    <a:bodyPr/>
                    <a:lstStyle/>
                    <a:p>
                      <a:pPr algn="l" fontAlgn="b"/>
                      <a:endParaRPr lang="id-ID" sz="1200" b="0" i="0" u="none" strike="noStrike" dirty="0">
                        <a:solidFill>
                          <a:srgbClr val="000000"/>
                        </a:solidFill>
                        <a:effectLst/>
                        <a:latin typeface="+mj-lt"/>
                      </a:endParaRPr>
                    </a:p>
                  </a:txBody>
                  <a:tcPr marL="9525" marR="9525" marT="9525" marB="0"/>
                </a:tc>
                <a:tc>
                  <a:txBody>
                    <a:bodyPr/>
                    <a:lstStyle/>
                    <a:p>
                      <a:pPr algn="l" fontAlgn="b"/>
                      <a:r>
                        <a:rPr lang="id-ID" sz="1200" u="none" strike="noStrike" dirty="0">
                          <a:effectLst/>
                        </a:rPr>
                        <a:t>Fasilitasi career guidance, jobfair, career expo</a:t>
                      </a:r>
                      <a:endParaRPr lang="id-ID" sz="1200" b="0" i="0" u="none" strike="noStrike" dirty="0">
                        <a:solidFill>
                          <a:srgbClr val="000000"/>
                        </a:solidFill>
                        <a:effectLst/>
                        <a:latin typeface="+mj-lt"/>
                      </a:endParaRPr>
                    </a:p>
                  </a:txBody>
                  <a:tcPr marL="36000" marR="36000" marT="18000" marB="18000"/>
                </a:tc>
                <a:extLst>
                  <a:ext uri="{0D108BD9-81ED-4DB2-BD59-A6C34878D82A}">
                    <a16:rowId xmlns:a16="http://schemas.microsoft.com/office/drawing/2014/main" xmlns="" val="10006"/>
                  </a:ext>
                </a:extLst>
              </a:tr>
              <a:tr h="170951">
                <a:tc vMerge="1">
                  <a:txBody>
                    <a:bodyPr/>
                    <a:lstStyle/>
                    <a:p>
                      <a:endParaRPr lang="id-ID" sz="1200" dirty="0">
                        <a:latin typeface="+mj-lt"/>
                      </a:endParaRPr>
                    </a:p>
                  </a:txBody>
                  <a:tcPr marL="36000" marR="36000" marT="18000" marB="18000"/>
                </a:tc>
                <a:tc rowSpan="5">
                  <a:txBody>
                    <a:bodyPr/>
                    <a:lstStyle/>
                    <a:p>
                      <a:pPr algn="l" fontAlgn="b"/>
                      <a:r>
                        <a:rPr lang="id-ID" sz="1200" u="none" strike="noStrike" dirty="0">
                          <a:effectLst/>
                        </a:rPr>
                        <a:t>Proyek Penguatan Pengembangan Model Kerjasama Satuan Pendidikan dengan Industri/Swasta</a:t>
                      </a:r>
                      <a:endParaRPr lang="id-ID" sz="1200" b="0" i="0" u="none" strike="noStrike" dirty="0">
                        <a:solidFill>
                          <a:srgbClr val="000000"/>
                        </a:solidFill>
                        <a:effectLst/>
                        <a:latin typeface="+mj-lt"/>
                      </a:endParaRPr>
                    </a:p>
                  </a:txBody>
                  <a:tcPr marL="36000" marR="36000" marT="18000" marB="18000"/>
                </a:tc>
                <a:tc>
                  <a:txBody>
                    <a:bodyPr/>
                    <a:lstStyle/>
                    <a:p>
                      <a:pPr algn="l" fontAlgn="b"/>
                      <a:r>
                        <a:rPr lang="id-ID" sz="1200" u="none" strike="noStrike" dirty="0">
                          <a:effectLst/>
                        </a:rPr>
                        <a:t>Penyelenggaraan Kerjasama SMK dengan Industri</a:t>
                      </a:r>
                      <a:endParaRPr lang="id-ID" sz="1200" b="0" i="0" u="none" strike="noStrike" dirty="0">
                        <a:solidFill>
                          <a:srgbClr val="000000"/>
                        </a:solidFill>
                        <a:effectLst/>
                        <a:latin typeface="+mj-lt"/>
                      </a:endParaRPr>
                    </a:p>
                  </a:txBody>
                  <a:tcPr marL="36000" marR="36000" marT="18000" marB="18000"/>
                </a:tc>
                <a:extLst>
                  <a:ext uri="{0D108BD9-81ED-4DB2-BD59-A6C34878D82A}">
                    <a16:rowId xmlns:a16="http://schemas.microsoft.com/office/drawing/2014/main" xmlns="" val="10007"/>
                  </a:ext>
                </a:extLst>
              </a:tr>
              <a:tr h="170951">
                <a:tc vMerge="1">
                  <a:txBody>
                    <a:bodyPr/>
                    <a:lstStyle/>
                    <a:p>
                      <a:endParaRPr lang="id-ID" sz="1200" dirty="0">
                        <a:latin typeface="+mj-lt"/>
                      </a:endParaRPr>
                    </a:p>
                  </a:txBody>
                  <a:tcPr marL="36000" marR="36000" marT="18000" marB="18000"/>
                </a:tc>
                <a:tc vMerge="1">
                  <a:txBody>
                    <a:bodyPr/>
                    <a:lstStyle/>
                    <a:p>
                      <a:pPr algn="l" fontAlgn="b"/>
                      <a:endParaRPr lang="id-ID" sz="1200" b="0" i="0" u="none" strike="noStrike" dirty="0">
                        <a:solidFill>
                          <a:srgbClr val="000000"/>
                        </a:solidFill>
                        <a:effectLst/>
                        <a:latin typeface="+mj-lt"/>
                      </a:endParaRPr>
                    </a:p>
                  </a:txBody>
                  <a:tcPr marL="9525" marR="9525" marT="9525" marB="0"/>
                </a:tc>
                <a:tc>
                  <a:txBody>
                    <a:bodyPr/>
                    <a:lstStyle/>
                    <a:p>
                      <a:pPr algn="l" fontAlgn="b"/>
                      <a:r>
                        <a:rPr lang="id-ID" sz="1200" u="none" strike="noStrike" dirty="0">
                          <a:effectLst/>
                        </a:rPr>
                        <a:t>Pengembangan SMK Kelautan Pendukung Kemaritiman</a:t>
                      </a:r>
                      <a:endParaRPr lang="id-ID" sz="1200" b="0" i="0" u="none" strike="noStrike" dirty="0">
                        <a:solidFill>
                          <a:srgbClr val="000000"/>
                        </a:solidFill>
                        <a:effectLst/>
                        <a:latin typeface="+mj-lt"/>
                      </a:endParaRPr>
                    </a:p>
                  </a:txBody>
                  <a:tcPr marL="36000" marR="36000" marT="18000" marB="18000"/>
                </a:tc>
                <a:extLst>
                  <a:ext uri="{0D108BD9-81ED-4DB2-BD59-A6C34878D82A}">
                    <a16:rowId xmlns:a16="http://schemas.microsoft.com/office/drawing/2014/main" xmlns="" val="10008"/>
                  </a:ext>
                </a:extLst>
              </a:tr>
              <a:tr h="170951">
                <a:tc vMerge="1">
                  <a:txBody>
                    <a:bodyPr/>
                    <a:lstStyle/>
                    <a:p>
                      <a:endParaRPr lang="id-ID" sz="1200" dirty="0">
                        <a:latin typeface="+mj-lt"/>
                      </a:endParaRPr>
                    </a:p>
                  </a:txBody>
                  <a:tcPr marL="36000" marR="36000" marT="18000" marB="18000"/>
                </a:tc>
                <a:tc vMerge="1">
                  <a:txBody>
                    <a:bodyPr/>
                    <a:lstStyle/>
                    <a:p>
                      <a:pPr algn="l" fontAlgn="b"/>
                      <a:endParaRPr lang="id-ID" sz="1200" b="0" i="0" u="none" strike="noStrike" dirty="0">
                        <a:solidFill>
                          <a:srgbClr val="000000"/>
                        </a:solidFill>
                        <a:effectLst/>
                        <a:latin typeface="+mj-lt"/>
                      </a:endParaRPr>
                    </a:p>
                  </a:txBody>
                  <a:tcPr marL="9525" marR="9525" marT="9525" marB="0"/>
                </a:tc>
                <a:tc>
                  <a:txBody>
                    <a:bodyPr/>
                    <a:lstStyle/>
                    <a:p>
                      <a:pPr algn="l" fontAlgn="b"/>
                      <a:r>
                        <a:rPr lang="en-US" sz="1200" u="none" strike="noStrike" dirty="0" err="1">
                          <a:effectLst/>
                        </a:rPr>
                        <a:t>Pengembangan</a:t>
                      </a:r>
                      <a:r>
                        <a:rPr lang="en-US" sz="1200" u="none" strike="noStrike" dirty="0">
                          <a:effectLst/>
                        </a:rPr>
                        <a:t> Teaching Factory di SMK</a:t>
                      </a:r>
                      <a:endParaRPr lang="en-US" sz="1200" b="0" i="0" u="none" strike="noStrike" dirty="0">
                        <a:solidFill>
                          <a:srgbClr val="000000"/>
                        </a:solidFill>
                        <a:effectLst/>
                        <a:latin typeface="+mj-lt"/>
                      </a:endParaRPr>
                    </a:p>
                  </a:txBody>
                  <a:tcPr marL="36000" marR="36000" marT="18000" marB="18000"/>
                </a:tc>
                <a:extLst>
                  <a:ext uri="{0D108BD9-81ED-4DB2-BD59-A6C34878D82A}">
                    <a16:rowId xmlns:a16="http://schemas.microsoft.com/office/drawing/2014/main" xmlns="" val="10009"/>
                  </a:ext>
                </a:extLst>
              </a:tr>
              <a:tr h="313784">
                <a:tc vMerge="1">
                  <a:txBody>
                    <a:bodyPr/>
                    <a:lstStyle/>
                    <a:p>
                      <a:endParaRPr lang="id-ID" sz="1200" dirty="0">
                        <a:latin typeface="+mj-lt"/>
                      </a:endParaRPr>
                    </a:p>
                  </a:txBody>
                  <a:tcPr marL="36000" marR="36000" marT="18000" marB="18000"/>
                </a:tc>
                <a:tc vMerge="1">
                  <a:txBody>
                    <a:bodyPr/>
                    <a:lstStyle/>
                    <a:p>
                      <a:pPr algn="l" fontAlgn="b"/>
                      <a:endParaRPr lang="id-ID" sz="1200" b="0" i="0" u="none" strike="noStrike" dirty="0">
                        <a:solidFill>
                          <a:srgbClr val="000000"/>
                        </a:solidFill>
                        <a:effectLst/>
                        <a:latin typeface="+mj-lt"/>
                      </a:endParaRPr>
                    </a:p>
                  </a:txBody>
                  <a:tcPr marL="9525" marR="9525" marT="9525" marB="0"/>
                </a:tc>
                <a:tc>
                  <a:txBody>
                    <a:bodyPr/>
                    <a:lstStyle/>
                    <a:p>
                      <a:pPr algn="l" fontAlgn="b"/>
                      <a:r>
                        <a:rPr lang="id-ID" sz="1200" u="none" strike="noStrike" dirty="0">
                          <a:effectLst/>
                        </a:rPr>
                        <a:t>Pengembangan SMK Pertanian Pendukung Ketahanan Pangan</a:t>
                      </a:r>
                      <a:endParaRPr lang="id-ID" sz="1200" b="0" i="0" u="none" strike="noStrike" dirty="0">
                        <a:solidFill>
                          <a:srgbClr val="000000"/>
                        </a:solidFill>
                        <a:effectLst/>
                        <a:latin typeface="+mj-lt"/>
                      </a:endParaRPr>
                    </a:p>
                  </a:txBody>
                  <a:tcPr marL="36000" marR="36000" marT="18000" marB="18000"/>
                </a:tc>
                <a:extLst>
                  <a:ext uri="{0D108BD9-81ED-4DB2-BD59-A6C34878D82A}">
                    <a16:rowId xmlns:a16="http://schemas.microsoft.com/office/drawing/2014/main" xmlns="" val="10010"/>
                  </a:ext>
                </a:extLst>
              </a:tr>
              <a:tr h="170951">
                <a:tc vMerge="1">
                  <a:txBody>
                    <a:bodyPr/>
                    <a:lstStyle/>
                    <a:p>
                      <a:endParaRPr lang="id-ID" sz="1200" dirty="0">
                        <a:latin typeface="+mj-lt"/>
                      </a:endParaRPr>
                    </a:p>
                  </a:txBody>
                  <a:tcPr marL="36000" marR="36000" marT="18000" marB="18000"/>
                </a:tc>
                <a:tc vMerge="1">
                  <a:txBody>
                    <a:bodyPr/>
                    <a:lstStyle/>
                    <a:p>
                      <a:pPr algn="l" fontAlgn="b"/>
                      <a:endParaRPr lang="id-ID" sz="1200" b="0" i="0" u="none" strike="noStrike" dirty="0">
                        <a:solidFill>
                          <a:srgbClr val="000000"/>
                        </a:solidFill>
                        <a:effectLst/>
                        <a:latin typeface="+mj-lt"/>
                      </a:endParaRPr>
                    </a:p>
                  </a:txBody>
                  <a:tcPr marL="9525" marR="9525" marT="9525" marB="0"/>
                </a:tc>
                <a:tc>
                  <a:txBody>
                    <a:bodyPr/>
                    <a:lstStyle/>
                    <a:p>
                      <a:pPr algn="l" fontAlgn="b"/>
                      <a:r>
                        <a:rPr lang="id-ID" sz="1200" u="none" strike="noStrike" dirty="0">
                          <a:effectLst/>
                        </a:rPr>
                        <a:t>Pengembangan model pendidikan vokasi sistem ganda</a:t>
                      </a:r>
                      <a:endParaRPr lang="id-ID" sz="1200" b="0" i="0" u="none" strike="noStrike" dirty="0">
                        <a:solidFill>
                          <a:srgbClr val="000000"/>
                        </a:solidFill>
                        <a:effectLst/>
                        <a:latin typeface="+mj-lt"/>
                      </a:endParaRPr>
                    </a:p>
                  </a:txBody>
                  <a:tcPr marL="36000" marR="36000" marT="18000" marB="18000"/>
                </a:tc>
                <a:extLst>
                  <a:ext uri="{0D108BD9-81ED-4DB2-BD59-A6C34878D82A}">
                    <a16:rowId xmlns:a16="http://schemas.microsoft.com/office/drawing/2014/main" xmlns="" val="10011"/>
                  </a:ext>
                </a:extLst>
              </a:tr>
              <a:tr h="170951">
                <a:tc vMerge="1">
                  <a:txBody>
                    <a:bodyPr/>
                    <a:lstStyle/>
                    <a:p>
                      <a:endParaRPr lang="id-ID" sz="1200" dirty="0">
                        <a:latin typeface="+mj-lt"/>
                      </a:endParaRPr>
                    </a:p>
                  </a:txBody>
                  <a:tcPr marL="36000" marR="36000" marT="18000" marB="18000"/>
                </a:tc>
                <a:tc gridSpan="2">
                  <a:txBody>
                    <a:bodyPr/>
                    <a:lstStyle/>
                    <a:p>
                      <a:pPr algn="ctr" fontAlgn="b"/>
                      <a:r>
                        <a:rPr lang="id-ID" sz="1200" b="0" i="0" u="none" strike="noStrike" dirty="0">
                          <a:solidFill>
                            <a:srgbClr val="000000"/>
                          </a:solidFill>
                          <a:effectLst/>
                          <a:latin typeface="+mj-lt"/>
                        </a:rPr>
                        <a:t>KP. </a:t>
                      </a:r>
                      <a:r>
                        <a:rPr lang="fi-FI" sz="1200" b="0" i="0" u="none" strike="noStrike" dirty="0">
                          <a:solidFill>
                            <a:srgbClr val="000000"/>
                          </a:solidFill>
                          <a:effectLst/>
                          <a:latin typeface="+mj-lt"/>
                        </a:rPr>
                        <a:t>Peningkatan Kualitas Pembelajaran Pendidikan Vokasi</a:t>
                      </a:r>
                      <a:endParaRPr lang="id-ID" sz="1200" b="0" i="0" u="none" strike="noStrike" dirty="0">
                        <a:solidFill>
                          <a:srgbClr val="000000"/>
                        </a:solidFill>
                        <a:effectLst/>
                        <a:latin typeface="+mj-lt"/>
                      </a:endParaRPr>
                    </a:p>
                  </a:txBody>
                  <a:tcPr marL="36000" marR="36000" marT="18000" marB="18000">
                    <a:solidFill>
                      <a:schemeClr val="accent6">
                        <a:lumMod val="20000"/>
                        <a:lumOff val="80000"/>
                      </a:schemeClr>
                    </a:solidFill>
                  </a:tcPr>
                </a:tc>
                <a:tc hMerge="1">
                  <a:txBody>
                    <a:bodyPr/>
                    <a:lstStyle/>
                    <a:p>
                      <a:endParaRPr lang="id-ID"/>
                    </a:p>
                  </a:txBody>
                  <a:tcPr/>
                </a:tc>
                <a:extLst>
                  <a:ext uri="{0D108BD9-81ED-4DB2-BD59-A6C34878D82A}">
                    <a16:rowId xmlns:a16="http://schemas.microsoft.com/office/drawing/2014/main" xmlns="" val="10012"/>
                  </a:ext>
                </a:extLst>
              </a:tr>
              <a:tr h="313784">
                <a:tc vMerge="1">
                  <a:txBody>
                    <a:bodyPr/>
                    <a:lstStyle/>
                    <a:p>
                      <a:endParaRPr lang="id-ID" sz="1200" dirty="0">
                        <a:latin typeface="+mj-lt"/>
                      </a:endParaRPr>
                    </a:p>
                  </a:txBody>
                  <a:tcPr marL="36000" marR="36000" marT="18000" marB="18000"/>
                </a:tc>
                <a:tc rowSpan="2">
                  <a:txBody>
                    <a:bodyPr/>
                    <a:lstStyle/>
                    <a:p>
                      <a:pPr algn="l" fontAlgn="b"/>
                      <a:r>
                        <a:rPr lang="id-ID" sz="1200" b="0" i="0" u="none" strike="noStrike" dirty="0">
                          <a:solidFill>
                            <a:srgbClr val="000000"/>
                          </a:solidFill>
                          <a:effectLst/>
                          <a:latin typeface="+mj-lt"/>
                        </a:rPr>
                        <a:t>Proyek Penyelarasan Kurikulum Pendidikan Vokasi</a:t>
                      </a:r>
                    </a:p>
                  </a:txBody>
                  <a:tcPr marL="36000" marR="36000" marT="18000" marB="18000"/>
                </a:tc>
                <a:tc>
                  <a:txBody>
                    <a:bodyPr/>
                    <a:lstStyle/>
                    <a:p>
                      <a:pPr algn="l" fontAlgn="b"/>
                      <a:r>
                        <a:rPr lang="id-ID" sz="1200" b="0" i="0" u="none" strike="noStrike" dirty="0">
                          <a:solidFill>
                            <a:srgbClr val="000000"/>
                          </a:solidFill>
                          <a:effectLst/>
                          <a:latin typeface="+mj-lt"/>
                        </a:rPr>
                        <a:t>Penyusunan Kurikulum Paket Keahlian Pendidikan Vokasi Berbasis SKKNI</a:t>
                      </a:r>
                    </a:p>
                  </a:txBody>
                  <a:tcPr marL="36000" marR="36000" marT="18000" marB="18000"/>
                </a:tc>
                <a:extLst>
                  <a:ext uri="{0D108BD9-81ED-4DB2-BD59-A6C34878D82A}">
                    <a16:rowId xmlns:a16="http://schemas.microsoft.com/office/drawing/2014/main" xmlns="" val="10013"/>
                  </a:ext>
                </a:extLst>
              </a:tr>
              <a:tr h="313784">
                <a:tc vMerge="1">
                  <a:txBody>
                    <a:bodyPr/>
                    <a:lstStyle/>
                    <a:p>
                      <a:endParaRPr lang="id-ID" sz="1200" dirty="0">
                        <a:latin typeface="+mj-lt"/>
                      </a:endParaRPr>
                    </a:p>
                  </a:txBody>
                  <a:tcPr marL="36000" marR="36000" marT="18000" marB="18000"/>
                </a:tc>
                <a:tc vMerge="1">
                  <a:txBody>
                    <a:bodyPr/>
                    <a:lstStyle/>
                    <a:p>
                      <a:pPr algn="l" fontAlgn="b"/>
                      <a:endParaRPr lang="id-ID" sz="1200" b="0" i="0" u="none" strike="noStrike" dirty="0">
                        <a:solidFill>
                          <a:srgbClr val="000000"/>
                        </a:solidFill>
                        <a:effectLst/>
                        <a:latin typeface="+mj-lt"/>
                      </a:endParaRPr>
                    </a:p>
                  </a:txBody>
                  <a:tcPr marL="36000" marR="36000" marT="18000" marB="18000"/>
                </a:tc>
                <a:tc>
                  <a:txBody>
                    <a:bodyPr/>
                    <a:lstStyle/>
                    <a:p>
                      <a:pPr algn="l" fontAlgn="b"/>
                      <a:r>
                        <a:rPr lang="id-ID" sz="1200" b="0" i="0" u="none" strike="noStrike" kern="1200" dirty="0">
                          <a:solidFill>
                            <a:srgbClr val="000000"/>
                          </a:solidFill>
                          <a:effectLst/>
                          <a:latin typeface="+mn-lt"/>
                          <a:ea typeface="+mn-ea"/>
                          <a:cs typeface="+mn-cs"/>
                        </a:rPr>
                        <a:t>Kurikulum Berbasis Kompetensi program kursus dan pelatihan</a:t>
                      </a:r>
                      <a:endParaRPr lang="id-ID" sz="1200" b="0" i="0" u="none" strike="noStrike" dirty="0">
                        <a:solidFill>
                          <a:srgbClr val="000000"/>
                        </a:solidFill>
                        <a:effectLst/>
                        <a:latin typeface="+mj-lt"/>
                      </a:endParaRPr>
                    </a:p>
                  </a:txBody>
                  <a:tcPr marL="36000" marR="36000" marT="18000" marB="18000"/>
                </a:tc>
                <a:extLst>
                  <a:ext uri="{0D108BD9-81ED-4DB2-BD59-A6C34878D82A}">
                    <a16:rowId xmlns:a16="http://schemas.microsoft.com/office/drawing/2014/main" xmlns="" val="10014"/>
                  </a:ext>
                </a:extLst>
              </a:tr>
              <a:tr h="313784">
                <a:tc vMerge="1">
                  <a:txBody>
                    <a:bodyPr/>
                    <a:lstStyle/>
                    <a:p>
                      <a:endParaRPr lang="id-ID" sz="1200" dirty="0">
                        <a:latin typeface="+mj-lt"/>
                      </a:endParaRPr>
                    </a:p>
                  </a:txBody>
                  <a:tcPr marL="36000" marR="36000" marT="18000" marB="18000"/>
                </a:tc>
                <a:tc rowSpan="3">
                  <a:txBody>
                    <a:bodyPr/>
                    <a:lstStyle/>
                    <a:p>
                      <a:pPr algn="l" fontAlgn="b"/>
                      <a:r>
                        <a:rPr lang="fi-FI" sz="1200" b="0" i="0" u="none" strike="noStrike" dirty="0">
                          <a:solidFill>
                            <a:srgbClr val="000000"/>
                          </a:solidFill>
                          <a:effectLst/>
                          <a:latin typeface="+mj-lt"/>
                        </a:rPr>
                        <a:t>Proyek Peningkatan Penilaian Kompetensi Lulusan Pendidikan Vokasi</a:t>
                      </a:r>
                    </a:p>
                  </a:txBody>
                  <a:tcPr marL="36000" marR="36000" marT="18000" marB="18000"/>
                </a:tc>
                <a:tc>
                  <a:txBody>
                    <a:bodyPr/>
                    <a:lstStyle/>
                    <a:p>
                      <a:pPr algn="l" fontAlgn="b"/>
                      <a:r>
                        <a:rPr lang="id-ID" sz="1200" b="0" i="0" u="none" strike="noStrike" dirty="0">
                          <a:solidFill>
                            <a:srgbClr val="000000"/>
                          </a:solidFill>
                          <a:effectLst/>
                          <a:latin typeface="+mj-lt"/>
                        </a:rPr>
                        <a:t>Pembentukan atau pengembangan Tempat Uji Kompetensi (TUK)/ Lembaga Sertifikasi Kompetensi</a:t>
                      </a:r>
                    </a:p>
                  </a:txBody>
                  <a:tcPr marL="36000" marR="36000" marT="18000" marB="18000"/>
                </a:tc>
                <a:extLst>
                  <a:ext uri="{0D108BD9-81ED-4DB2-BD59-A6C34878D82A}">
                    <a16:rowId xmlns:a16="http://schemas.microsoft.com/office/drawing/2014/main" xmlns="" val="10015"/>
                  </a:ext>
                </a:extLst>
              </a:tr>
              <a:tr h="170951">
                <a:tc vMerge="1">
                  <a:txBody>
                    <a:bodyPr/>
                    <a:lstStyle/>
                    <a:p>
                      <a:endParaRPr lang="id-ID" sz="1200" dirty="0">
                        <a:latin typeface="+mj-lt"/>
                      </a:endParaRPr>
                    </a:p>
                  </a:txBody>
                  <a:tcPr marL="36000" marR="36000" marT="18000" marB="18000"/>
                </a:tc>
                <a:tc vMerge="1">
                  <a:txBody>
                    <a:bodyPr/>
                    <a:lstStyle/>
                    <a:p>
                      <a:pPr algn="l" fontAlgn="b"/>
                      <a:endParaRPr lang="id-ID" sz="1200" b="0" i="0" u="none" strike="noStrike" dirty="0">
                        <a:solidFill>
                          <a:srgbClr val="000000"/>
                        </a:solidFill>
                        <a:effectLst/>
                        <a:latin typeface="+mj-lt"/>
                      </a:endParaRPr>
                    </a:p>
                  </a:txBody>
                  <a:tcPr marL="36000" marR="36000" marT="18000" marB="18000"/>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d-ID" sz="1200" b="0" i="0" u="none" strike="noStrike" kern="1200" dirty="0">
                          <a:solidFill>
                            <a:srgbClr val="000000"/>
                          </a:solidFill>
                          <a:effectLst/>
                          <a:latin typeface="+mn-lt"/>
                          <a:ea typeface="+mn-ea"/>
                          <a:cs typeface="+mn-cs"/>
                        </a:rPr>
                        <a:t>Peningkatan sertifikasi lulusan SMK</a:t>
                      </a:r>
                    </a:p>
                  </a:txBody>
                  <a:tcPr marL="36000" marR="36000" marT="18000" marB="18000"/>
                </a:tc>
                <a:extLst>
                  <a:ext uri="{0D108BD9-81ED-4DB2-BD59-A6C34878D82A}">
                    <a16:rowId xmlns:a16="http://schemas.microsoft.com/office/drawing/2014/main" xmlns="" val="10016"/>
                  </a:ext>
                </a:extLst>
              </a:tr>
              <a:tr h="170951">
                <a:tc vMerge="1">
                  <a:txBody>
                    <a:bodyPr/>
                    <a:lstStyle/>
                    <a:p>
                      <a:endParaRPr lang="id-ID" sz="1200" dirty="0">
                        <a:latin typeface="+mj-lt"/>
                      </a:endParaRPr>
                    </a:p>
                  </a:txBody>
                  <a:tcPr marL="36000" marR="36000" marT="18000" marB="18000"/>
                </a:tc>
                <a:tc vMerge="1">
                  <a:txBody>
                    <a:bodyPr/>
                    <a:lstStyle/>
                    <a:p>
                      <a:pPr algn="l" fontAlgn="b"/>
                      <a:endParaRPr lang="id-ID" sz="1200" b="0" i="0" u="none" strike="noStrike" dirty="0">
                        <a:solidFill>
                          <a:srgbClr val="000000"/>
                        </a:solidFill>
                        <a:effectLst/>
                        <a:latin typeface="+mj-lt"/>
                      </a:endParaRPr>
                    </a:p>
                  </a:txBody>
                  <a:tcPr marL="36000" marR="36000" marT="18000" marB="18000"/>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d-ID" sz="1200" b="0" i="0" u="none" strike="noStrike" kern="1200" dirty="0">
                          <a:solidFill>
                            <a:srgbClr val="000000"/>
                          </a:solidFill>
                          <a:effectLst/>
                          <a:latin typeface="+mn-lt"/>
                          <a:ea typeface="+mn-ea"/>
                          <a:cs typeface="+mn-cs"/>
                        </a:rPr>
                        <a:t>Sertifikasi kompetensi lulusan kursus dan pelatihan</a:t>
                      </a:r>
                    </a:p>
                  </a:txBody>
                  <a:tcPr marL="36000" marR="36000" marT="18000" marB="18000"/>
                </a:tc>
                <a:extLst>
                  <a:ext uri="{0D108BD9-81ED-4DB2-BD59-A6C34878D82A}">
                    <a16:rowId xmlns:a16="http://schemas.microsoft.com/office/drawing/2014/main" xmlns="" val="10017"/>
                  </a:ext>
                </a:extLst>
              </a:tr>
              <a:tr h="170951">
                <a:tc vMerge="1">
                  <a:txBody>
                    <a:bodyPr/>
                    <a:lstStyle/>
                    <a:p>
                      <a:endParaRPr lang="id-ID" sz="1200" dirty="0">
                        <a:latin typeface="+mj-lt"/>
                      </a:endParaRPr>
                    </a:p>
                  </a:txBody>
                  <a:tcPr marL="36000" marR="36000" marT="18000" marB="18000"/>
                </a:tc>
                <a:tc rowSpan="2">
                  <a:txBody>
                    <a:bodyPr/>
                    <a:lstStyle/>
                    <a:p>
                      <a:pPr algn="l" fontAlgn="b"/>
                      <a:r>
                        <a:rPr lang="fi-FI" sz="1200" b="0" i="0" u="none" strike="noStrike" dirty="0">
                          <a:solidFill>
                            <a:srgbClr val="000000"/>
                          </a:solidFill>
                          <a:effectLst/>
                          <a:latin typeface="+mj-lt"/>
                        </a:rPr>
                        <a:t>Proyek Peningkatan Mutu Satuan Pendidikan Vokasi</a:t>
                      </a:r>
                    </a:p>
                  </a:txBody>
                  <a:tcPr marL="36000" marR="36000" marT="18000" marB="18000"/>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d-ID" sz="1200" b="0" i="0" u="none" strike="noStrike" kern="1200" dirty="0">
                          <a:solidFill>
                            <a:srgbClr val="000000"/>
                          </a:solidFill>
                          <a:effectLst/>
                          <a:latin typeface="+mn-lt"/>
                          <a:ea typeface="+mn-ea"/>
                          <a:cs typeface="+mn-cs"/>
                        </a:rPr>
                        <a:t>Akreditasi SMK/MAK</a:t>
                      </a:r>
                    </a:p>
                  </a:txBody>
                  <a:tcPr marL="36000" marR="36000" marT="18000" marB="18000"/>
                </a:tc>
                <a:extLst>
                  <a:ext uri="{0D108BD9-81ED-4DB2-BD59-A6C34878D82A}">
                    <a16:rowId xmlns:a16="http://schemas.microsoft.com/office/drawing/2014/main" xmlns="" val="10018"/>
                  </a:ext>
                </a:extLst>
              </a:tr>
              <a:tr h="170951">
                <a:tc vMerge="1">
                  <a:txBody>
                    <a:bodyPr/>
                    <a:lstStyle/>
                    <a:p>
                      <a:endParaRPr lang="id-ID" sz="1200" dirty="0">
                        <a:latin typeface="+mj-lt"/>
                      </a:endParaRPr>
                    </a:p>
                  </a:txBody>
                  <a:tcPr marL="36000" marR="36000" marT="18000" marB="18000"/>
                </a:tc>
                <a:tc vMerge="1">
                  <a:txBody>
                    <a:bodyPr/>
                    <a:lstStyle/>
                    <a:p>
                      <a:pPr algn="l" fontAlgn="b"/>
                      <a:endParaRPr lang="id-ID" sz="1200" b="0" i="0" u="none" strike="noStrike" dirty="0">
                        <a:solidFill>
                          <a:srgbClr val="000000"/>
                        </a:solidFill>
                        <a:effectLst/>
                        <a:latin typeface="+mj-lt"/>
                      </a:endParaRPr>
                    </a:p>
                  </a:txBody>
                  <a:tcPr marL="36000" marR="36000" marT="18000" marB="18000"/>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d-ID" sz="1200" b="0" i="0" u="none" strike="noStrike" kern="1200" dirty="0">
                          <a:solidFill>
                            <a:srgbClr val="000000"/>
                          </a:solidFill>
                          <a:effectLst/>
                          <a:latin typeface="+mn-lt"/>
                          <a:ea typeface="+mn-ea"/>
                          <a:cs typeface="+mn-cs"/>
                        </a:rPr>
                        <a:t>Akreditasi lembaga kursus dan pelatihan</a:t>
                      </a:r>
                    </a:p>
                  </a:txBody>
                  <a:tcPr marL="36000" marR="36000" marT="18000" marB="18000"/>
                </a:tc>
                <a:extLst>
                  <a:ext uri="{0D108BD9-81ED-4DB2-BD59-A6C34878D82A}">
                    <a16:rowId xmlns:a16="http://schemas.microsoft.com/office/drawing/2014/main" xmlns="" val="10019"/>
                  </a:ext>
                </a:extLst>
              </a:tr>
            </a:tbl>
          </a:graphicData>
        </a:graphic>
      </p:graphicFrame>
      <p:sp>
        <p:nvSpPr>
          <p:cNvPr id="6" name="TextBox 5"/>
          <p:cNvSpPr txBox="1"/>
          <p:nvPr/>
        </p:nvSpPr>
        <p:spPr>
          <a:xfrm>
            <a:off x="4223792" y="908720"/>
            <a:ext cx="3528392" cy="369332"/>
          </a:xfrm>
          <a:prstGeom prst="rect">
            <a:avLst/>
          </a:prstGeom>
          <a:noFill/>
        </p:spPr>
        <p:txBody>
          <a:bodyPr wrap="square" rtlCol="0">
            <a:spAutoFit/>
          </a:bodyPr>
          <a:lstStyle/>
          <a:p>
            <a:pPr algn="ctr"/>
            <a:r>
              <a:rPr lang="id-ID" b="1" dirty="0">
                <a:solidFill>
                  <a:srgbClr val="C00000"/>
                </a:solidFill>
                <a:latin typeface="Calibri"/>
              </a:rPr>
              <a:t>PN PENDIDIKAN</a:t>
            </a:r>
          </a:p>
        </p:txBody>
      </p:sp>
    </p:spTree>
    <p:extLst>
      <p:ext uri="{BB962C8B-B14F-4D97-AF65-F5344CB8AC3E}">
        <p14:creationId xmlns:p14="http://schemas.microsoft.com/office/powerpoint/2010/main" val="1656264472"/>
      </p:ext>
    </p:extLst>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1664" y="71414"/>
            <a:ext cx="7420272" cy="842946"/>
          </a:xfrm>
        </p:spPr>
        <p:txBody>
          <a:bodyPr>
            <a:noAutofit/>
          </a:bodyPr>
          <a:lstStyle/>
          <a:p>
            <a:r>
              <a:rPr lang="id-ID" sz="2800" b="1" dirty="0"/>
              <a:t>PROYEK K/L MENDUKUNG PRIORITAS NASIONAL</a:t>
            </a:r>
          </a:p>
        </p:txBody>
      </p:sp>
      <p:graphicFrame>
        <p:nvGraphicFramePr>
          <p:cNvPr id="5" name="Table 4"/>
          <p:cNvGraphicFramePr>
            <a:graphicFrameLocks noGrp="1"/>
          </p:cNvGraphicFramePr>
          <p:nvPr>
            <p:extLst/>
          </p:nvPr>
        </p:nvGraphicFramePr>
        <p:xfrm>
          <a:off x="1703512" y="1315574"/>
          <a:ext cx="8784976" cy="4818240"/>
        </p:xfrm>
        <a:graphic>
          <a:graphicData uri="http://schemas.openxmlformats.org/drawingml/2006/table">
            <a:tbl>
              <a:tblPr firstRow="1">
                <a:tableStyleId>{FABFCF23-3B69-468F-B69F-88F6DE6A72F2}</a:tableStyleId>
              </a:tblPr>
              <a:tblGrid>
                <a:gridCol w="648072">
                  <a:extLst>
                    <a:ext uri="{9D8B030D-6E8A-4147-A177-3AD203B41FA5}">
                      <a16:colId xmlns:a16="http://schemas.microsoft.com/office/drawing/2014/main" xmlns="" val="20000"/>
                    </a:ext>
                  </a:extLst>
                </a:gridCol>
                <a:gridCol w="3816424">
                  <a:extLst>
                    <a:ext uri="{9D8B030D-6E8A-4147-A177-3AD203B41FA5}">
                      <a16:colId xmlns:a16="http://schemas.microsoft.com/office/drawing/2014/main" xmlns="" val="20001"/>
                    </a:ext>
                  </a:extLst>
                </a:gridCol>
                <a:gridCol w="4320480">
                  <a:extLst>
                    <a:ext uri="{9D8B030D-6E8A-4147-A177-3AD203B41FA5}">
                      <a16:colId xmlns:a16="http://schemas.microsoft.com/office/drawing/2014/main" xmlns="" val="20002"/>
                    </a:ext>
                  </a:extLst>
                </a:gridCol>
              </a:tblGrid>
              <a:tr h="170951">
                <a:tc>
                  <a:txBody>
                    <a:bodyPr/>
                    <a:lstStyle/>
                    <a:p>
                      <a:pPr algn="ctr"/>
                      <a:endParaRPr lang="id-ID" sz="1200" dirty="0">
                        <a:latin typeface="+mj-lt"/>
                      </a:endParaRPr>
                    </a:p>
                  </a:txBody>
                  <a:tcPr marL="36000" marR="36000" marT="18000" marB="18000"/>
                </a:tc>
                <a:tc>
                  <a:txBody>
                    <a:bodyPr/>
                    <a:lstStyle/>
                    <a:p>
                      <a:pPr algn="ctr"/>
                      <a:r>
                        <a:rPr lang="id-ID" sz="1200" dirty="0"/>
                        <a:t>Proyek Prioritas</a:t>
                      </a:r>
                      <a:r>
                        <a:rPr lang="id-ID" sz="1200" baseline="0" dirty="0"/>
                        <a:t> Nasional</a:t>
                      </a:r>
                      <a:endParaRPr lang="id-ID" sz="1200" dirty="0">
                        <a:latin typeface="+mj-lt"/>
                      </a:endParaRPr>
                    </a:p>
                  </a:txBody>
                  <a:tcPr marL="36000" marR="36000" marT="18000" marB="18000"/>
                </a:tc>
                <a:tc>
                  <a:txBody>
                    <a:bodyPr/>
                    <a:lstStyle/>
                    <a:p>
                      <a:pPr algn="ctr"/>
                      <a:r>
                        <a:rPr lang="id-ID" sz="1200" dirty="0"/>
                        <a:t>Proyek K/L</a:t>
                      </a:r>
                      <a:endParaRPr lang="id-ID" sz="1200" dirty="0">
                        <a:latin typeface="+mj-lt"/>
                      </a:endParaRPr>
                    </a:p>
                  </a:txBody>
                  <a:tcPr marL="36000" marR="36000" marT="18000" marB="18000"/>
                </a:tc>
                <a:extLst>
                  <a:ext uri="{0D108BD9-81ED-4DB2-BD59-A6C34878D82A}">
                    <a16:rowId xmlns:a16="http://schemas.microsoft.com/office/drawing/2014/main" xmlns="" val="10000"/>
                  </a:ext>
                </a:extLst>
              </a:tr>
              <a:tr h="170951">
                <a:tc rowSpan="16">
                  <a:txBody>
                    <a:bodyPr/>
                    <a:lstStyle/>
                    <a:p>
                      <a:pPr algn="ctr"/>
                      <a:r>
                        <a:rPr lang="id-ID" sz="1800" b="1" dirty="0"/>
                        <a:t>PP. PENDIDIKAN VOKASI</a:t>
                      </a:r>
                      <a:endParaRPr lang="id-ID" sz="1800" b="1" dirty="0">
                        <a:latin typeface="+mj-lt"/>
                      </a:endParaRPr>
                    </a:p>
                  </a:txBody>
                  <a:tcPr marL="36000" marR="36000" marT="18000" marB="18000" vert="vert270" anchor="ctr">
                    <a:solidFill>
                      <a:schemeClr val="accent6">
                        <a:lumMod val="20000"/>
                        <a:lumOff val="8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200" kern="1200" dirty="0"/>
                        <a:t>KP. Pendidikan dan Pelatihan</a:t>
                      </a:r>
                      <a:r>
                        <a:rPr lang="id-ID" sz="1200" kern="1200" baseline="0" dirty="0"/>
                        <a:t> Kewirausahaan dan Kecakapan Kerja</a:t>
                      </a:r>
                      <a:endParaRPr lang="id-ID" sz="1200" b="1" kern="1200" dirty="0">
                        <a:solidFill>
                          <a:schemeClr val="dk1"/>
                        </a:solidFill>
                        <a:latin typeface="+mn-lt"/>
                        <a:ea typeface="+mn-ea"/>
                        <a:cs typeface="+mn-cs"/>
                      </a:endParaRPr>
                    </a:p>
                  </a:txBody>
                  <a:tcPr marL="36000" marR="36000" marT="18000" marB="18000">
                    <a:solidFill>
                      <a:schemeClr val="accent6">
                        <a:lumMod val="20000"/>
                        <a:lumOff val="80000"/>
                      </a:schemeClr>
                    </a:solidFill>
                  </a:tcPr>
                </a:tc>
                <a:tc hMerge="1">
                  <a:txBody>
                    <a:bodyPr/>
                    <a:lstStyle/>
                    <a:p>
                      <a:endParaRPr lang="id-ID"/>
                    </a:p>
                  </a:txBody>
                  <a:tcPr/>
                </a:tc>
                <a:extLst>
                  <a:ext uri="{0D108BD9-81ED-4DB2-BD59-A6C34878D82A}">
                    <a16:rowId xmlns:a16="http://schemas.microsoft.com/office/drawing/2014/main" xmlns="" val="10001"/>
                  </a:ext>
                </a:extLst>
              </a:tr>
              <a:tr h="163498">
                <a:tc vMerge="1">
                  <a:txBody>
                    <a:bodyPr/>
                    <a:lstStyle/>
                    <a:p>
                      <a:endParaRPr lang="id-ID" sz="1200" dirty="0">
                        <a:latin typeface="+mj-lt"/>
                      </a:endParaRPr>
                    </a:p>
                  </a:txBody>
                  <a:tcPr marL="36000" marR="36000" marT="18000" marB="18000"/>
                </a:tc>
                <a:tc rowSpan="2">
                  <a:txBody>
                    <a:bodyPr/>
                    <a:lstStyle/>
                    <a:p>
                      <a:pPr algn="l" fontAlgn="b"/>
                      <a:r>
                        <a:rPr lang="id-ID" sz="1200" u="none" strike="noStrike" dirty="0">
                          <a:effectLst/>
                        </a:rPr>
                        <a:t>Proyek Pendidikan dan Pelatihan Kewirausahaan dan Kecakapan Kerja</a:t>
                      </a:r>
                    </a:p>
                  </a:txBody>
                  <a:tcPr marL="36000" marR="36000" marT="18000" marB="18000"/>
                </a:tc>
                <a:tc>
                  <a:txBody>
                    <a:bodyPr/>
                    <a:lstStyle/>
                    <a:p>
                      <a:pPr algn="l" fontAlgn="b"/>
                      <a:r>
                        <a:rPr lang="id-ID" sz="1200" u="none" strike="noStrike" dirty="0">
                          <a:effectLst/>
                        </a:rPr>
                        <a:t>Pendidikan kecakapan kerja untuk angkatan kerja muda</a:t>
                      </a:r>
                    </a:p>
                  </a:txBody>
                  <a:tcPr marL="36000" marR="36000" marT="18000" marB="18000"/>
                </a:tc>
                <a:extLst>
                  <a:ext uri="{0D108BD9-81ED-4DB2-BD59-A6C34878D82A}">
                    <a16:rowId xmlns:a16="http://schemas.microsoft.com/office/drawing/2014/main" xmlns="" val="10002"/>
                  </a:ext>
                </a:extLst>
              </a:tr>
              <a:tr h="170951">
                <a:tc vMerge="1">
                  <a:txBody>
                    <a:bodyPr/>
                    <a:lstStyle/>
                    <a:p>
                      <a:endParaRPr lang="id-ID" sz="1200" dirty="0">
                        <a:latin typeface="+mj-lt"/>
                      </a:endParaRPr>
                    </a:p>
                  </a:txBody>
                  <a:tcPr marL="36000" marR="36000" marT="18000" marB="18000"/>
                </a:tc>
                <a:tc vMerge="1">
                  <a:txBody>
                    <a:bodyPr/>
                    <a:lstStyle/>
                    <a:p>
                      <a:pPr algn="l" fontAlgn="b"/>
                      <a:endParaRPr lang="id-ID" sz="1200" b="0" i="0" u="none" strike="noStrike" dirty="0">
                        <a:solidFill>
                          <a:srgbClr val="000000"/>
                        </a:solidFill>
                        <a:effectLst/>
                        <a:latin typeface="+mj-lt"/>
                      </a:endParaRPr>
                    </a:p>
                  </a:txBody>
                  <a:tcPr marL="9525" marR="9525" marT="9525" marB="0"/>
                </a:tc>
                <a:tc>
                  <a:txBody>
                    <a:bodyPr/>
                    <a:lstStyle/>
                    <a:p>
                      <a:pPr algn="l" fontAlgn="b"/>
                      <a:r>
                        <a:rPr lang="id-ID" sz="1200" u="none" strike="noStrike" dirty="0">
                          <a:effectLst/>
                        </a:rPr>
                        <a:t>Pendidikan ketrampilan kewirausahaan/ berwirausaha untuk angkatan kerja muda</a:t>
                      </a:r>
                    </a:p>
                  </a:txBody>
                  <a:tcPr marL="36000" marR="36000" marT="18000" marB="18000"/>
                </a:tc>
                <a:extLst>
                  <a:ext uri="{0D108BD9-81ED-4DB2-BD59-A6C34878D82A}">
                    <a16:rowId xmlns:a16="http://schemas.microsoft.com/office/drawing/2014/main" xmlns="" val="10003"/>
                  </a:ext>
                </a:extLst>
              </a:tr>
              <a:tr h="118922">
                <a:tc vMerge="1">
                  <a:txBody>
                    <a:bodyPr/>
                    <a:lstStyle/>
                    <a:p>
                      <a:endParaRPr lang="id-ID" sz="1200" dirty="0">
                        <a:latin typeface="+mj-lt"/>
                      </a:endParaRPr>
                    </a:p>
                  </a:txBody>
                  <a:tcPr marL="36000" marR="36000" marT="18000" marB="18000"/>
                </a:tc>
                <a:tc gridSpan="2">
                  <a:txBody>
                    <a:bodyPr/>
                    <a:lstStyle/>
                    <a:p>
                      <a:pPr algn="ctr" fontAlgn="b"/>
                      <a:r>
                        <a:rPr lang="id-ID" sz="1200" b="0" i="0" u="none" strike="noStrike" dirty="0">
                          <a:solidFill>
                            <a:srgbClr val="000000"/>
                          </a:solidFill>
                          <a:effectLst/>
                          <a:latin typeface="+mj-lt"/>
                        </a:rPr>
                        <a:t>KP. Pemenuhan Sarpras Pendidikan Vokasi yang Berkualitas</a:t>
                      </a:r>
                    </a:p>
                  </a:txBody>
                  <a:tcPr marL="36000" marR="36000" marT="18000" marB="18000" anchor="ctr">
                    <a:solidFill>
                      <a:schemeClr val="accent6">
                        <a:lumMod val="20000"/>
                        <a:lumOff val="80000"/>
                      </a:schemeClr>
                    </a:solidFill>
                  </a:tcPr>
                </a:tc>
                <a:tc hMerge="1">
                  <a:txBody>
                    <a:bodyPr/>
                    <a:lstStyle/>
                    <a:p>
                      <a:pPr algn="l" fontAlgn="b"/>
                      <a:endParaRPr lang="id-ID" sz="1200" b="0" i="0" u="none" strike="noStrike" dirty="0">
                        <a:solidFill>
                          <a:srgbClr val="000000"/>
                        </a:solidFill>
                        <a:effectLst/>
                        <a:latin typeface="+mj-lt"/>
                      </a:endParaRPr>
                    </a:p>
                  </a:txBody>
                  <a:tcPr marL="36000" marR="36000" marT="18000" marB="18000"/>
                </a:tc>
                <a:extLst>
                  <a:ext uri="{0D108BD9-81ED-4DB2-BD59-A6C34878D82A}">
                    <a16:rowId xmlns:a16="http://schemas.microsoft.com/office/drawing/2014/main" xmlns="" val="10004"/>
                  </a:ext>
                </a:extLst>
              </a:tr>
              <a:tr h="170951">
                <a:tc vMerge="1">
                  <a:txBody>
                    <a:bodyPr/>
                    <a:lstStyle/>
                    <a:p>
                      <a:endParaRPr lang="id-ID" sz="1200" dirty="0">
                        <a:latin typeface="+mj-lt"/>
                      </a:endParaRPr>
                    </a:p>
                  </a:txBody>
                  <a:tcPr marL="36000" marR="36000" marT="18000" marB="18000"/>
                </a:tc>
                <a:tc rowSpan="2">
                  <a:txBody>
                    <a:bodyPr/>
                    <a:lstStyle/>
                    <a:p>
                      <a:pPr algn="l" fontAlgn="b"/>
                      <a:r>
                        <a:rPr lang="id-ID" sz="1200" u="none" strike="noStrike" dirty="0">
                          <a:effectLst/>
                        </a:rPr>
                        <a:t>Proyek Peningkatan Prasarana Pembelajaran dan Praktek Kerja Pendidikan Vokasi</a:t>
                      </a:r>
                    </a:p>
                  </a:txBody>
                  <a:tcPr marL="36000" marR="36000" marT="18000" marB="18000"/>
                </a:tc>
                <a:tc>
                  <a:txBody>
                    <a:bodyPr/>
                    <a:lstStyle/>
                    <a:p>
                      <a:pPr algn="l" fontAlgn="b"/>
                      <a:r>
                        <a:rPr lang="id-ID" sz="1200" u="none" strike="noStrike" dirty="0">
                          <a:effectLst/>
                        </a:rPr>
                        <a:t>Ruang Kelas Baru (RKB) SMK yang dibangun</a:t>
                      </a:r>
                    </a:p>
                  </a:txBody>
                  <a:tcPr marL="36000" marR="36000" marT="18000" marB="18000"/>
                </a:tc>
                <a:extLst>
                  <a:ext uri="{0D108BD9-81ED-4DB2-BD59-A6C34878D82A}">
                    <a16:rowId xmlns:a16="http://schemas.microsoft.com/office/drawing/2014/main" xmlns="" val="10005"/>
                  </a:ext>
                </a:extLst>
              </a:tr>
              <a:tr h="170951">
                <a:tc vMerge="1">
                  <a:txBody>
                    <a:bodyPr/>
                    <a:lstStyle/>
                    <a:p>
                      <a:endParaRPr lang="id-ID" sz="1200" dirty="0">
                        <a:latin typeface="+mj-lt"/>
                      </a:endParaRPr>
                    </a:p>
                  </a:txBody>
                  <a:tcPr marL="36000" marR="36000" marT="18000" marB="18000"/>
                </a:tc>
                <a:tc vMerge="1">
                  <a:txBody>
                    <a:bodyPr/>
                    <a:lstStyle/>
                    <a:p>
                      <a:pPr algn="l" fontAlgn="b"/>
                      <a:endParaRPr lang="id-ID" sz="1200" b="0" i="0" u="none" strike="noStrike" dirty="0">
                        <a:solidFill>
                          <a:srgbClr val="000000"/>
                        </a:solidFill>
                        <a:effectLst/>
                        <a:latin typeface="+mj-lt"/>
                      </a:endParaRPr>
                    </a:p>
                  </a:txBody>
                  <a:tcPr marL="9525" marR="9525" marT="9525" marB="0"/>
                </a:tc>
                <a:tc>
                  <a:txBody>
                    <a:bodyPr/>
                    <a:lstStyle/>
                    <a:p>
                      <a:pPr algn="l" fontAlgn="b"/>
                      <a:r>
                        <a:rPr lang="id-ID" sz="1200" u="none" strike="noStrike" dirty="0">
                          <a:effectLst/>
                        </a:rPr>
                        <a:t>Ruang Laboratorium/Praktik Siswa SMK</a:t>
                      </a:r>
                    </a:p>
                  </a:txBody>
                  <a:tcPr marL="36000" marR="36000" marT="18000" marB="18000"/>
                </a:tc>
                <a:extLst>
                  <a:ext uri="{0D108BD9-81ED-4DB2-BD59-A6C34878D82A}">
                    <a16:rowId xmlns:a16="http://schemas.microsoft.com/office/drawing/2014/main" xmlns="" val="10006"/>
                  </a:ext>
                </a:extLst>
              </a:tr>
              <a:tr h="170951">
                <a:tc vMerge="1">
                  <a:txBody>
                    <a:bodyPr/>
                    <a:lstStyle/>
                    <a:p>
                      <a:endParaRPr lang="id-ID" sz="1200" dirty="0">
                        <a:latin typeface="+mj-lt"/>
                      </a:endParaRPr>
                    </a:p>
                  </a:txBody>
                  <a:tcPr marL="36000" marR="36000" marT="18000" marB="18000"/>
                </a:tc>
                <a:tc rowSpan="2">
                  <a:txBody>
                    <a:bodyPr/>
                    <a:lstStyle/>
                    <a:p>
                      <a:pPr algn="l" fontAlgn="b"/>
                      <a:r>
                        <a:rPr lang="id-ID" sz="1200" u="none" strike="noStrike" dirty="0">
                          <a:effectLst/>
                        </a:rPr>
                        <a:t>Proyek Peningkatan Kualitas Sarana Pembelajaran dan Praktek Kerja Pendidikan Vokasi</a:t>
                      </a:r>
                    </a:p>
                  </a:txBody>
                  <a:tcPr marL="36000" marR="36000" marT="18000" marB="18000"/>
                </a:tc>
                <a:tc>
                  <a:txBody>
                    <a:bodyPr/>
                    <a:lstStyle/>
                    <a:p>
                      <a:pPr algn="l" fontAlgn="b"/>
                      <a:r>
                        <a:rPr lang="id-ID" sz="1200" u="none" strike="noStrike" dirty="0">
                          <a:effectLst/>
                        </a:rPr>
                        <a:t>Alat Produksi Utama SMK</a:t>
                      </a:r>
                    </a:p>
                  </a:txBody>
                  <a:tcPr marL="36000" marR="36000" marT="18000" marB="18000"/>
                </a:tc>
                <a:extLst>
                  <a:ext uri="{0D108BD9-81ED-4DB2-BD59-A6C34878D82A}">
                    <a16:rowId xmlns:a16="http://schemas.microsoft.com/office/drawing/2014/main" xmlns="" val="10007"/>
                  </a:ext>
                </a:extLst>
              </a:tr>
              <a:tr h="170951">
                <a:tc vMerge="1">
                  <a:txBody>
                    <a:bodyPr/>
                    <a:lstStyle/>
                    <a:p>
                      <a:endParaRPr lang="id-ID" sz="1200" dirty="0">
                        <a:latin typeface="+mj-lt"/>
                      </a:endParaRPr>
                    </a:p>
                  </a:txBody>
                  <a:tcPr marL="36000" marR="36000" marT="18000" marB="18000"/>
                </a:tc>
                <a:tc vMerge="1">
                  <a:txBody>
                    <a:bodyPr/>
                    <a:lstStyle/>
                    <a:p>
                      <a:pPr algn="l" fontAlgn="b"/>
                      <a:endParaRPr lang="id-ID" sz="1200" b="0" i="0" u="none" strike="noStrike" dirty="0">
                        <a:solidFill>
                          <a:srgbClr val="000000"/>
                        </a:solidFill>
                        <a:effectLst/>
                        <a:latin typeface="+mj-lt"/>
                      </a:endParaRPr>
                    </a:p>
                  </a:txBody>
                  <a:tcPr marL="9525" marR="9525" marT="9525" marB="0"/>
                </a:tc>
                <a:tc>
                  <a:txBody>
                    <a:bodyPr/>
                    <a:lstStyle/>
                    <a:p>
                      <a:pPr algn="l" fontAlgn="b"/>
                      <a:r>
                        <a:rPr lang="id-ID" sz="1200" u="none" strike="noStrike" dirty="0">
                          <a:effectLst/>
                        </a:rPr>
                        <a:t>Peralatan Praktik Siswa SMK</a:t>
                      </a:r>
                    </a:p>
                  </a:txBody>
                  <a:tcPr marL="36000" marR="36000" marT="18000" marB="18000"/>
                </a:tc>
                <a:extLst>
                  <a:ext uri="{0D108BD9-81ED-4DB2-BD59-A6C34878D82A}">
                    <a16:rowId xmlns:a16="http://schemas.microsoft.com/office/drawing/2014/main" xmlns="" val="10008"/>
                  </a:ext>
                </a:extLst>
              </a:tr>
              <a:tr h="170951">
                <a:tc vMerge="1">
                  <a:txBody>
                    <a:bodyPr/>
                    <a:lstStyle/>
                    <a:p>
                      <a:endParaRPr lang="id-ID" sz="1200" dirty="0">
                        <a:latin typeface="+mj-lt"/>
                      </a:endParaRPr>
                    </a:p>
                  </a:txBody>
                  <a:tcPr marL="36000" marR="36000" marT="18000" marB="18000"/>
                </a:tc>
                <a:tc gridSpan="2">
                  <a:txBody>
                    <a:bodyPr/>
                    <a:lstStyle/>
                    <a:p>
                      <a:pPr algn="ctr" fontAlgn="b"/>
                      <a:r>
                        <a:rPr lang="id-ID" sz="1200" b="0" i="0" u="none" strike="noStrike" dirty="0">
                          <a:solidFill>
                            <a:srgbClr val="000000"/>
                          </a:solidFill>
                          <a:effectLst/>
                          <a:latin typeface="+mj-lt"/>
                        </a:rPr>
                        <a:t>KP. </a:t>
                      </a:r>
                      <a:r>
                        <a:rPr lang="fi-FI" sz="1200" b="0" i="0" u="none" strike="noStrike" dirty="0">
                          <a:solidFill>
                            <a:srgbClr val="000000"/>
                          </a:solidFill>
                          <a:effectLst/>
                          <a:latin typeface="+mj-lt"/>
                        </a:rPr>
                        <a:t>Peningkatan Kualitas </a:t>
                      </a:r>
                      <a:r>
                        <a:rPr lang="id-ID" sz="1200" b="0" i="0" u="none" strike="noStrike" dirty="0">
                          <a:solidFill>
                            <a:srgbClr val="000000"/>
                          </a:solidFill>
                          <a:effectLst/>
                          <a:latin typeface="+mj-lt"/>
                        </a:rPr>
                        <a:t>Guru</a:t>
                      </a:r>
                      <a:r>
                        <a:rPr lang="id-ID" sz="1200" b="0" i="0" u="none" strike="noStrike" baseline="0" dirty="0">
                          <a:solidFill>
                            <a:srgbClr val="000000"/>
                          </a:solidFill>
                          <a:effectLst/>
                          <a:latin typeface="+mj-lt"/>
                        </a:rPr>
                        <a:t> dan Dosen Pendidikan Vokasi</a:t>
                      </a:r>
                      <a:endParaRPr lang="id-ID" sz="1200" b="0" i="0" u="none" strike="noStrike" dirty="0">
                        <a:solidFill>
                          <a:srgbClr val="000000"/>
                        </a:solidFill>
                        <a:effectLst/>
                        <a:latin typeface="+mj-lt"/>
                      </a:endParaRPr>
                    </a:p>
                  </a:txBody>
                  <a:tcPr marL="36000" marR="36000" marT="18000" marB="18000">
                    <a:solidFill>
                      <a:schemeClr val="accent6">
                        <a:lumMod val="20000"/>
                        <a:lumOff val="80000"/>
                      </a:schemeClr>
                    </a:solidFill>
                  </a:tcPr>
                </a:tc>
                <a:tc hMerge="1">
                  <a:txBody>
                    <a:bodyPr/>
                    <a:lstStyle/>
                    <a:p>
                      <a:endParaRPr lang="id-ID"/>
                    </a:p>
                  </a:txBody>
                  <a:tcPr/>
                </a:tc>
                <a:extLst>
                  <a:ext uri="{0D108BD9-81ED-4DB2-BD59-A6C34878D82A}">
                    <a16:rowId xmlns:a16="http://schemas.microsoft.com/office/drawing/2014/main" xmlns="" val="10009"/>
                  </a:ext>
                </a:extLst>
              </a:tr>
              <a:tr h="313784">
                <a:tc vMerge="1">
                  <a:txBody>
                    <a:bodyPr/>
                    <a:lstStyle/>
                    <a:p>
                      <a:endParaRPr lang="id-ID" sz="1200" dirty="0">
                        <a:latin typeface="+mj-lt"/>
                      </a:endParaRPr>
                    </a:p>
                  </a:txBody>
                  <a:tcPr marL="36000" marR="36000" marT="18000" marB="18000"/>
                </a:tc>
                <a:tc rowSpan="7">
                  <a:txBody>
                    <a:bodyPr/>
                    <a:lstStyle/>
                    <a:p>
                      <a:pPr algn="l" fontAlgn="b"/>
                      <a:r>
                        <a:rPr lang="es-ES" sz="1200" b="0" i="0" u="none" strike="noStrike" dirty="0" err="1">
                          <a:solidFill>
                            <a:srgbClr val="000000"/>
                          </a:solidFill>
                          <a:effectLst/>
                          <a:latin typeface="+mj-lt"/>
                        </a:rPr>
                        <a:t>Proyek</a:t>
                      </a:r>
                      <a:r>
                        <a:rPr lang="es-ES" sz="1200" b="0" i="0" u="none" strike="noStrike" dirty="0">
                          <a:solidFill>
                            <a:srgbClr val="000000"/>
                          </a:solidFill>
                          <a:effectLst/>
                          <a:latin typeface="+mj-lt"/>
                        </a:rPr>
                        <a:t> </a:t>
                      </a:r>
                      <a:r>
                        <a:rPr lang="es-ES" sz="1200" b="0" i="0" u="none" strike="noStrike" dirty="0" err="1">
                          <a:solidFill>
                            <a:srgbClr val="000000"/>
                          </a:solidFill>
                          <a:effectLst/>
                          <a:latin typeface="+mj-lt"/>
                        </a:rPr>
                        <a:t>Peningkatan</a:t>
                      </a:r>
                      <a:r>
                        <a:rPr lang="es-ES" sz="1200" b="0" i="0" u="none" strike="noStrike" dirty="0">
                          <a:solidFill>
                            <a:srgbClr val="000000"/>
                          </a:solidFill>
                          <a:effectLst/>
                          <a:latin typeface="+mj-lt"/>
                        </a:rPr>
                        <a:t> </a:t>
                      </a:r>
                      <a:r>
                        <a:rPr lang="es-ES" sz="1200" b="0" i="0" u="none" strike="noStrike" dirty="0" err="1">
                          <a:solidFill>
                            <a:srgbClr val="000000"/>
                          </a:solidFill>
                          <a:effectLst/>
                          <a:latin typeface="+mj-lt"/>
                        </a:rPr>
                        <a:t>Kompetensi</a:t>
                      </a:r>
                      <a:r>
                        <a:rPr lang="es-ES" sz="1200" b="0" i="0" u="none" strike="noStrike" dirty="0">
                          <a:solidFill>
                            <a:srgbClr val="000000"/>
                          </a:solidFill>
                          <a:effectLst/>
                          <a:latin typeface="+mj-lt"/>
                        </a:rPr>
                        <a:t> dan Profesionalitas </a:t>
                      </a:r>
                      <a:r>
                        <a:rPr lang="es-ES" sz="1200" b="0" i="0" u="none" strike="noStrike" dirty="0" err="1">
                          <a:solidFill>
                            <a:srgbClr val="000000"/>
                          </a:solidFill>
                          <a:effectLst/>
                          <a:latin typeface="+mj-lt"/>
                        </a:rPr>
                        <a:t>Guru</a:t>
                      </a:r>
                      <a:r>
                        <a:rPr lang="es-ES" sz="1200" b="0" i="0" u="none" strike="noStrike" dirty="0">
                          <a:solidFill>
                            <a:srgbClr val="000000"/>
                          </a:solidFill>
                          <a:effectLst/>
                          <a:latin typeface="+mj-lt"/>
                        </a:rPr>
                        <a:t> dan </a:t>
                      </a:r>
                      <a:r>
                        <a:rPr lang="es-ES" sz="1200" b="0" i="0" u="none" strike="noStrike" dirty="0" err="1">
                          <a:solidFill>
                            <a:srgbClr val="000000"/>
                          </a:solidFill>
                          <a:effectLst/>
                          <a:latin typeface="+mj-lt"/>
                        </a:rPr>
                        <a:t>Dosen</a:t>
                      </a:r>
                      <a:r>
                        <a:rPr lang="es-ES" sz="1200" b="0" i="0" u="none" strike="noStrike" dirty="0">
                          <a:solidFill>
                            <a:srgbClr val="000000"/>
                          </a:solidFill>
                          <a:effectLst/>
                          <a:latin typeface="+mj-lt"/>
                        </a:rPr>
                        <a:t> </a:t>
                      </a:r>
                      <a:r>
                        <a:rPr lang="es-ES" sz="1200" b="0" i="0" u="none" strike="noStrike" dirty="0" err="1">
                          <a:solidFill>
                            <a:srgbClr val="000000"/>
                          </a:solidFill>
                          <a:effectLst/>
                          <a:latin typeface="+mj-lt"/>
                        </a:rPr>
                        <a:t>Pendidikan</a:t>
                      </a:r>
                      <a:r>
                        <a:rPr lang="es-ES" sz="1200" b="0" i="0" u="none" strike="noStrike" dirty="0">
                          <a:solidFill>
                            <a:srgbClr val="000000"/>
                          </a:solidFill>
                          <a:effectLst/>
                          <a:latin typeface="+mj-lt"/>
                        </a:rPr>
                        <a:t> </a:t>
                      </a:r>
                      <a:r>
                        <a:rPr lang="es-ES" sz="1200" b="0" i="0" u="none" strike="noStrike" dirty="0" err="1">
                          <a:solidFill>
                            <a:srgbClr val="000000"/>
                          </a:solidFill>
                          <a:effectLst/>
                          <a:latin typeface="+mj-lt"/>
                        </a:rPr>
                        <a:t>Vokas</a:t>
                      </a:r>
                      <a:r>
                        <a:rPr lang="id-ID" sz="1200" b="0" i="0" u="none" strike="noStrike" dirty="0">
                          <a:solidFill>
                            <a:srgbClr val="000000"/>
                          </a:solidFill>
                          <a:effectLst/>
                          <a:latin typeface="+mj-lt"/>
                        </a:rPr>
                        <a:t>i</a:t>
                      </a:r>
                      <a:endParaRPr lang="es-ES" sz="1200" b="0" i="0" u="none" strike="noStrike" dirty="0">
                        <a:solidFill>
                          <a:srgbClr val="000000"/>
                        </a:solidFill>
                        <a:effectLst/>
                        <a:latin typeface="+mj-lt"/>
                      </a:endParaRPr>
                    </a:p>
                  </a:txBody>
                  <a:tcPr marL="36000" marR="36000" marT="18000" marB="18000"/>
                </a:tc>
                <a:tc>
                  <a:txBody>
                    <a:bodyPr/>
                    <a:lstStyle/>
                    <a:p>
                      <a:pPr algn="l" fontAlgn="b"/>
                      <a:r>
                        <a:rPr lang="id-ID" sz="1200" b="0" i="0" u="none" strike="noStrike" dirty="0">
                          <a:solidFill>
                            <a:srgbClr val="000000"/>
                          </a:solidFill>
                          <a:effectLst/>
                          <a:latin typeface="+mj-lt"/>
                        </a:rPr>
                        <a:t>Guru yang Mendapatkan Peningkatan Kompetensi Bidang Otomotif dan Elektronika</a:t>
                      </a:r>
                    </a:p>
                  </a:txBody>
                  <a:tcPr marL="36000" marR="36000" marT="18000" marB="18000"/>
                </a:tc>
                <a:extLst>
                  <a:ext uri="{0D108BD9-81ED-4DB2-BD59-A6C34878D82A}">
                    <a16:rowId xmlns:a16="http://schemas.microsoft.com/office/drawing/2014/main" xmlns="" val="10010"/>
                  </a:ext>
                </a:extLst>
              </a:tr>
              <a:tr h="313784">
                <a:tc vMerge="1">
                  <a:txBody>
                    <a:bodyPr/>
                    <a:lstStyle/>
                    <a:p>
                      <a:endParaRPr lang="id-ID" sz="1200" dirty="0">
                        <a:latin typeface="+mj-lt"/>
                      </a:endParaRPr>
                    </a:p>
                  </a:txBody>
                  <a:tcPr marL="36000" marR="36000" marT="18000" marB="18000"/>
                </a:tc>
                <a:tc vMerge="1">
                  <a:txBody>
                    <a:bodyPr/>
                    <a:lstStyle/>
                    <a:p>
                      <a:pPr algn="l" fontAlgn="b"/>
                      <a:endParaRPr lang="id-ID" sz="1200" b="0" i="0" u="none" strike="noStrike" dirty="0">
                        <a:solidFill>
                          <a:srgbClr val="000000"/>
                        </a:solidFill>
                        <a:effectLst/>
                        <a:latin typeface="+mj-lt"/>
                      </a:endParaRPr>
                    </a:p>
                  </a:txBody>
                  <a:tcPr marL="36000" marR="36000" marT="18000" marB="18000"/>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d-ID" sz="1200" b="0" i="0" u="none" strike="noStrike" kern="1200" dirty="0">
                          <a:solidFill>
                            <a:srgbClr val="000000"/>
                          </a:solidFill>
                          <a:effectLst/>
                          <a:latin typeface="+mn-lt"/>
                          <a:ea typeface="+mn-ea"/>
                          <a:cs typeface="+mn-cs"/>
                        </a:rPr>
                        <a:t>Penguatan Guru Mapel Adaptif yang memiliki keterampilan sebagai Guru Mapel Produktif</a:t>
                      </a:r>
                    </a:p>
                  </a:txBody>
                  <a:tcPr marL="36000" marR="36000" marT="18000" marB="18000"/>
                </a:tc>
                <a:extLst>
                  <a:ext uri="{0D108BD9-81ED-4DB2-BD59-A6C34878D82A}">
                    <a16:rowId xmlns:a16="http://schemas.microsoft.com/office/drawing/2014/main" xmlns="" val="10011"/>
                  </a:ext>
                </a:extLst>
              </a:tr>
              <a:tr h="90354">
                <a:tc vMerge="1">
                  <a:txBody>
                    <a:bodyPr/>
                    <a:lstStyle/>
                    <a:p>
                      <a:endParaRPr lang="id-ID" sz="1200" dirty="0">
                        <a:latin typeface="+mj-lt"/>
                      </a:endParaRPr>
                    </a:p>
                  </a:txBody>
                  <a:tcPr marL="36000" marR="36000" marT="18000" marB="18000"/>
                </a:tc>
                <a:tc vMerge="1">
                  <a:txBody>
                    <a:bodyPr/>
                    <a:lstStyle/>
                    <a:p>
                      <a:pPr algn="l" fontAlgn="b"/>
                      <a:endParaRPr lang="fi-FI" sz="1200" b="0" i="0" u="none" strike="noStrike" dirty="0">
                        <a:solidFill>
                          <a:srgbClr val="000000"/>
                        </a:solidFill>
                        <a:effectLst/>
                        <a:latin typeface="+mj-lt"/>
                      </a:endParaRPr>
                    </a:p>
                  </a:txBody>
                  <a:tcPr marL="36000" marR="36000" marT="18000" marB="18000"/>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d-ID" sz="1200" b="0" i="0" u="none" strike="noStrike" kern="1200" dirty="0">
                          <a:solidFill>
                            <a:srgbClr val="000000"/>
                          </a:solidFill>
                          <a:effectLst/>
                          <a:latin typeface="+mn-lt"/>
                          <a:ea typeface="+mn-ea"/>
                          <a:cs typeface="+mn-cs"/>
                        </a:rPr>
                        <a:t>Guru yang Mendapatkan Peningkatan Kompetensi Bidang Pariwisata</a:t>
                      </a:r>
                    </a:p>
                  </a:txBody>
                  <a:tcPr marL="36000" marR="36000" marT="18000" marB="18000"/>
                </a:tc>
                <a:extLst>
                  <a:ext uri="{0D108BD9-81ED-4DB2-BD59-A6C34878D82A}">
                    <a16:rowId xmlns:a16="http://schemas.microsoft.com/office/drawing/2014/main" xmlns="" val="10012"/>
                  </a:ext>
                </a:extLst>
              </a:tr>
              <a:tr h="170951">
                <a:tc vMerge="1">
                  <a:txBody>
                    <a:bodyPr/>
                    <a:lstStyle/>
                    <a:p>
                      <a:endParaRPr lang="id-ID" sz="1200" dirty="0">
                        <a:latin typeface="+mj-lt"/>
                      </a:endParaRPr>
                    </a:p>
                  </a:txBody>
                  <a:tcPr marL="36000" marR="36000" marT="18000" marB="18000"/>
                </a:tc>
                <a:tc vMerge="1">
                  <a:txBody>
                    <a:bodyPr/>
                    <a:lstStyle/>
                    <a:p>
                      <a:pPr algn="l" fontAlgn="b"/>
                      <a:endParaRPr lang="id-ID" sz="1200" b="0" i="0" u="none" strike="noStrike" dirty="0">
                        <a:solidFill>
                          <a:srgbClr val="000000"/>
                        </a:solidFill>
                        <a:effectLst/>
                        <a:latin typeface="+mj-lt"/>
                      </a:endParaRPr>
                    </a:p>
                  </a:txBody>
                  <a:tcPr marL="36000" marR="36000" marT="18000" marB="18000"/>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d-ID" sz="1200" b="0" i="0" u="none" strike="noStrike" kern="1200" dirty="0">
                          <a:solidFill>
                            <a:srgbClr val="000000"/>
                          </a:solidFill>
                          <a:effectLst/>
                          <a:latin typeface="+mn-lt"/>
                          <a:ea typeface="+mn-ea"/>
                          <a:cs typeface="+mn-cs"/>
                        </a:rPr>
                        <a:t>Guru yang Mendapatkan Peningkatan Kompetensi Bidang Bangunan dan Listrik</a:t>
                      </a:r>
                    </a:p>
                  </a:txBody>
                  <a:tcPr marL="36000" marR="36000" marT="18000" marB="18000"/>
                </a:tc>
                <a:extLst>
                  <a:ext uri="{0D108BD9-81ED-4DB2-BD59-A6C34878D82A}">
                    <a16:rowId xmlns:a16="http://schemas.microsoft.com/office/drawing/2014/main" xmlns="" val="10013"/>
                  </a:ext>
                </a:extLst>
              </a:tr>
              <a:tr h="170951">
                <a:tc vMerge="1">
                  <a:txBody>
                    <a:bodyPr/>
                    <a:lstStyle/>
                    <a:p>
                      <a:endParaRPr lang="id-ID" sz="1200" dirty="0">
                        <a:latin typeface="+mj-lt"/>
                      </a:endParaRPr>
                    </a:p>
                  </a:txBody>
                  <a:tcPr marL="36000" marR="36000" marT="18000" marB="18000"/>
                </a:tc>
                <a:tc vMerge="1">
                  <a:txBody>
                    <a:bodyPr/>
                    <a:lstStyle/>
                    <a:p>
                      <a:pPr algn="l" fontAlgn="b"/>
                      <a:endParaRPr lang="id-ID" sz="1200" b="0" i="0" u="none" strike="noStrike" dirty="0">
                        <a:solidFill>
                          <a:srgbClr val="000000"/>
                        </a:solidFill>
                        <a:effectLst/>
                        <a:latin typeface="+mj-lt"/>
                      </a:endParaRPr>
                    </a:p>
                  </a:txBody>
                  <a:tcPr marL="36000" marR="36000" marT="18000" marB="18000"/>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d-ID" sz="1200" b="0" i="0" u="none" strike="noStrike" kern="1200" dirty="0">
                          <a:solidFill>
                            <a:srgbClr val="000000"/>
                          </a:solidFill>
                          <a:effectLst/>
                          <a:latin typeface="+mn-lt"/>
                          <a:ea typeface="+mn-ea"/>
                          <a:cs typeface="+mn-cs"/>
                        </a:rPr>
                        <a:t>Guru yang Mendapatkan Peningkatan Kompetensi Bidang Mesin dan Teknik Industri</a:t>
                      </a:r>
                    </a:p>
                  </a:txBody>
                  <a:tcPr marL="36000" marR="36000" marT="18000" marB="18000"/>
                </a:tc>
                <a:extLst>
                  <a:ext uri="{0D108BD9-81ED-4DB2-BD59-A6C34878D82A}">
                    <a16:rowId xmlns:a16="http://schemas.microsoft.com/office/drawing/2014/main" xmlns="" val="10014"/>
                  </a:ext>
                </a:extLst>
              </a:tr>
              <a:tr h="170951">
                <a:tc vMerge="1">
                  <a:txBody>
                    <a:bodyPr/>
                    <a:lstStyle/>
                    <a:p>
                      <a:endParaRPr lang="id-ID" sz="1200" dirty="0">
                        <a:latin typeface="+mj-lt"/>
                      </a:endParaRPr>
                    </a:p>
                  </a:txBody>
                  <a:tcPr marL="36000" marR="36000" marT="18000" marB="18000"/>
                </a:tc>
                <a:tc vMerge="1">
                  <a:txBody>
                    <a:bodyPr/>
                    <a:lstStyle/>
                    <a:p>
                      <a:pPr algn="l" fontAlgn="b"/>
                      <a:endParaRPr lang="fi-FI" sz="1200" b="0" i="0" u="none" strike="noStrike" dirty="0">
                        <a:solidFill>
                          <a:srgbClr val="000000"/>
                        </a:solidFill>
                        <a:effectLst/>
                        <a:latin typeface="+mj-lt"/>
                      </a:endParaRPr>
                    </a:p>
                  </a:txBody>
                  <a:tcPr marL="36000" marR="36000" marT="18000" marB="18000"/>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d-ID" sz="1200" b="0" i="0" u="none" strike="noStrike" kern="1200" dirty="0">
                          <a:solidFill>
                            <a:srgbClr val="000000"/>
                          </a:solidFill>
                          <a:effectLst/>
                          <a:latin typeface="+mn-lt"/>
                          <a:ea typeface="+mn-ea"/>
                          <a:cs typeface="+mn-cs"/>
                        </a:rPr>
                        <a:t>Guru yang Mendapatkan Peningkatan Kompetensi Bidang Kelautan, Perikanan, Teknologi Informasi dan Komunikasi</a:t>
                      </a:r>
                    </a:p>
                  </a:txBody>
                  <a:tcPr marL="36000" marR="36000" marT="18000" marB="18000"/>
                </a:tc>
                <a:extLst>
                  <a:ext uri="{0D108BD9-81ED-4DB2-BD59-A6C34878D82A}">
                    <a16:rowId xmlns:a16="http://schemas.microsoft.com/office/drawing/2014/main" xmlns="" val="10015"/>
                  </a:ext>
                </a:extLst>
              </a:tr>
              <a:tr h="170951">
                <a:tc vMerge="1">
                  <a:txBody>
                    <a:bodyPr/>
                    <a:lstStyle/>
                    <a:p>
                      <a:endParaRPr lang="id-ID" sz="1200" dirty="0">
                        <a:latin typeface="+mj-lt"/>
                      </a:endParaRPr>
                    </a:p>
                  </a:txBody>
                  <a:tcPr marL="36000" marR="36000" marT="18000" marB="18000"/>
                </a:tc>
                <a:tc vMerge="1">
                  <a:txBody>
                    <a:bodyPr/>
                    <a:lstStyle/>
                    <a:p>
                      <a:pPr algn="l" fontAlgn="b"/>
                      <a:endParaRPr lang="id-ID" sz="1200" b="0" i="0" u="none" strike="noStrike" dirty="0">
                        <a:solidFill>
                          <a:srgbClr val="000000"/>
                        </a:solidFill>
                        <a:effectLst/>
                        <a:latin typeface="+mj-lt"/>
                      </a:endParaRPr>
                    </a:p>
                  </a:txBody>
                  <a:tcPr marL="36000" marR="36000" marT="18000" marB="18000"/>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d-ID" sz="1200" b="0" i="0" u="none" strike="noStrike" kern="1200" dirty="0">
                          <a:solidFill>
                            <a:srgbClr val="000000"/>
                          </a:solidFill>
                          <a:effectLst/>
                          <a:latin typeface="+mn-lt"/>
                          <a:ea typeface="+mn-ea"/>
                          <a:cs typeface="+mn-cs"/>
                        </a:rPr>
                        <a:t>Guru yang Mendapatkan Peningkatan Kompetensi Bidang Pertanian</a:t>
                      </a:r>
                    </a:p>
                  </a:txBody>
                  <a:tcPr marL="36000" marR="36000" marT="18000" marB="18000"/>
                </a:tc>
                <a:extLst>
                  <a:ext uri="{0D108BD9-81ED-4DB2-BD59-A6C34878D82A}">
                    <a16:rowId xmlns:a16="http://schemas.microsoft.com/office/drawing/2014/main" xmlns="" val="10016"/>
                  </a:ext>
                </a:extLst>
              </a:tr>
            </a:tbl>
          </a:graphicData>
        </a:graphic>
      </p:graphicFrame>
      <p:sp>
        <p:nvSpPr>
          <p:cNvPr id="6" name="TextBox 5"/>
          <p:cNvSpPr txBox="1"/>
          <p:nvPr/>
        </p:nvSpPr>
        <p:spPr>
          <a:xfrm>
            <a:off x="4223792" y="908720"/>
            <a:ext cx="3528392" cy="369332"/>
          </a:xfrm>
          <a:prstGeom prst="rect">
            <a:avLst/>
          </a:prstGeom>
          <a:noFill/>
        </p:spPr>
        <p:txBody>
          <a:bodyPr wrap="square" rtlCol="0">
            <a:spAutoFit/>
          </a:bodyPr>
          <a:lstStyle/>
          <a:p>
            <a:pPr algn="ctr"/>
            <a:r>
              <a:rPr lang="id-ID" b="1" dirty="0">
                <a:solidFill>
                  <a:srgbClr val="C00000"/>
                </a:solidFill>
                <a:latin typeface="Calibri"/>
              </a:rPr>
              <a:t>PN PENDIDIKAN</a:t>
            </a:r>
          </a:p>
        </p:txBody>
      </p:sp>
    </p:spTree>
    <p:extLst>
      <p:ext uri="{BB962C8B-B14F-4D97-AF65-F5344CB8AC3E}">
        <p14:creationId xmlns:p14="http://schemas.microsoft.com/office/powerpoint/2010/main" val="1821068588"/>
      </p:ext>
    </p:extLst>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753533" y="3301999"/>
          <a:ext cx="11243733" cy="668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499533" y="3327399"/>
            <a:ext cx="795867" cy="61806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Franklin Gothic Medium Cond" panose="020B0606030402020204" pitchFamily="34" charset="0"/>
              <a:ea typeface="+mn-ea"/>
              <a:cs typeface="+mn-cs"/>
            </a:endParaRPr>
          </a:p>
        </p:txBody>
      </p:sp>
      <p:sp>
        <p:nvSpPr>
          <p:cNvPr id="2" name="TextBox 1"/>
          <p:cNvSpPr txBox="1"/>
          <p:nvPr/>
        </p:nvSpPr>
        <p:spPr>
          <a:xfrm>
            <a:off x="3906982" y="932872"/>
            <a:ext cx="4839786" cy="584775"/>
          </a:xfrm>
          <a:prstGeom prst="rect">
            <a:avLst/>
          </a:prstGeom>
          <a:noFill/>
        </p:spPr>
        <p:txBody>
          <a:bodyPr wrap="none" rtlCol="0">
            <a:spAutoFit/>
          </a:bodyPr>
          <a:lstStyle/>
          <a:p>
            <a:r>
              <a:rPr lang="en-US" sz="3200" dirty="0" err="1">
                <a:latin typeface="Berlin Sans FB Demi" panose="020E0802020502020306" pitchFamily="34" charset="0"/>
              </a:rPr>
              <a:t>SOLUSI</a:t>
            </a:r>
            <a:r>
              <a:rPr lang="en-US" sz="3200" dirty="0">
                <a:latin typeface="Berlin Sans FB Demi" panose="020E0802020502020306" pitchFamily="34" charset="0"/>
              </a:rPr>
              <a:t> </a:t>
            </a:r>
            <a:r>
              <a:rPr lang="en-US" sz="3200" dirty="0" err="1">
                <a:latin typeface="Berlin Sans FB Demi" panose="020E0802020502020306" pitchFamily="34" charset="0"/>
              </a:rPr>
              <a:t>JANGKA</a:t>
            </a:r>
            <a:r>
              <a:rPr lang="en-US" sz="3200" dirty="0">
                <a:latin typeface="Berlin Sans FB Demi" panose="020E0802020502020306" pitchFamily="34" charset="0"/>
              </a:rPr>
              <a:t> </a:t>
            </a:r>
            <a:r>
              <a:rPr lang="en-US" sz="3200" dirty="0" err="1">
                <a:latin typeface="Berlin Sans FB Demi" panose="020E0802020502020306" pitchFamily="34" charset="0"/>
              </a:rPr>
              <a:t>PENDEK</a:t>
            </a:r>
            <a:endParaRPr lang="en-US" sz="3200" dirty="0">
              <a:latin typeface="Berlin Sans FB Demi" panose="020E0802020502020306" pitchFamily="34" charset="0"/>
            </a:endParaRPr>
          </a:p>
        </p:txBody>
      </p:sp>
    </p:spTree>
    <p:extLst>
      <p:ext uri="{BB962C8B-B14F-4D97-AF65-F5344CB8AC3E}">
        <p14:creationId xmlns:p14="http://schemas.microsoft.com/office/powerpoint/2010/main" val="38892151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203" y="304135"/>
            <a:ext cx="7846141" cy="324327"/>
          </a:xfrm>
          <a:prstGeom prst="rect">
            <a:avLst/>
          </a:prstGeom>
          <a:noFill/>
        </p:spPr>
        <p:txBody>
          <a:bodyPr wrap="square" lIns="77349" tIns="38675" rIns="77349" bIns="38675" rtlCol="0">
            <a:spAutoFit/>
          </a:bodyPr>
          <a:lstStyle>
            <a:defPPr>
              <a:defRPr lang="id-ID"/>
            </a:defPPr>
            <a:lvl1pPr>
              <a:defRPr sz="4100" b="1">
                <a:solidFill>
                  <a:srgbClr val="3382CE"/>
                </a:solidFill>
                <a:latin typeface="Century Gothic"/>
                <a:cs typeface="Century Gothic"/>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70C0"/>
                </a:solidFill>
                <a:effectLst/>
                <a:uLnTx/>
                <a:uFillTx/>
                <a:latin typeface="Avenir Next" charset="0"/>
                <a:ea typeface="Avenir Next" charset="0"/>
                <a:cs typeface="Avenir Next" charset="0"/>
              </a:rPr>
              <a:t>KEAHLIAN GANDA – </a:t>
            </a:r>
            <a:r>
              <a:rPr kumimoji="0" lang="en-US" sz="1600" b="1" i="1" u="none" strike="noStrike" kern="1200" cap="none" spc="0" normalizeH="0" baseline="0" noProof="0" dirty="0">
                <a:ln>
                  <a:noFill/>
                </a:ln>
                <a:solidFill>
                  <a:srgbClr val="CC6600"/>
                </a:solidFill>
                <a:effectLst/>
                <a:uLnTx/>
                <a:uFillTx/>
                <a:latin typeface="Avenir Next" charset="0"/>
                <a:ea typeface="Avenir Next" charset="0"/>
                <a:cs typeface="Avenir Next" charset="0"/>
              </a:rPr>
              <a:t>MULTI-SUBJECT TEACHING</a:t>
            </a:r>
          </a:p>
        </p:txBody>
      </p:sp>
      <p:cxnSp>
        <p:nvCxnSpPr>
          <p:cNvPr id="10" name="Straight Connector 9"/>
          <p:cNvCxnSpPr/>
          <p:nvPr/>
        </p:nvCxnSpPr>
        <p:spPr>
          <a:xfrm>
            <a:off x="413879" y="729919"/>
            <a:ext cx="10080000" cy="0"/>
          </a:xfrm>
          <a:prstGeom prst="line">
            <a:avLst/>
          </a:prstGeom>
          <a:ln w="63500" cap="rnd" cmpd="thickThin">
            <a:solidFill>
              <a:srgbClr val="C00000"/>
            </a:solidFill>
            <a:prstDash val="solid"/>
            <a:round/>
            <a:headEnd type="oval" w="med" len="med"/>
            <a:tailEnd type="none" w="sm" len="sm"/>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494360" y="969955"/>
            <a:ext cx="6200035" cy="555975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Pentagon 10"/>
          <p:cNvSpPr/>
          <p:nvPr/>
        </p:nvSpPr>
        <p:spPr>
          <a:xfrm>
            <a:off x="484100" y="969955"/>
            <a:ext cx="5989390" cy="5559759"/>
          </a:xfrm>
          <a:prstGeom prst="homePlate">
            <a:avLst>
              <a:gd name="adj" fmla="val 1739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12" name="Table 11"/>
          <p:cNvGraphicFramePr>
            <a:graphicFrameLocks noGrp="1"/>
          </p:cNvGraphicFramePr>
          <p:nvPr>
            <p:extLst/>
          </p:nvPr>
        </p:nvGraphicFramePr>
        <p:xfrm>
          <a:off x="6539474" y="3205890"/>
          <a:ext cx="4841251" cy="640080"/>
        </p:xfrm>
        <a:graphic>
          <a:graphicData uri="http://schemas.openxmlformats.org/drawingml/2006/table">
            <a:tbl>
              <a:tblPr bandRow="1">
                <a:tableStyleId>{91EBBBCC-DAD2-459C-BE2E-F6DE35CF9A28}</a:tableStyleId>
              </a:tblPr>
              <a:tblGrid>
                <a:gridCol w="3771614">
                  <a:extLst>
                    <a:ext uri="{9D8B030D-6E8A-4147-A177-3AD203B41FA5}">
                      <a16:colId xmlns:a16="http://schemas.microsoft.com/office/drawing/2014/main" xmlns="" val="20000"/>
                    </a:ext>
                  </a:extLst>
                </a:gridCol>
                <a:gridCol w="1069637">
                  <a:extLst>
                    <a:ext uri="{9D8B030D-6E8A-4147-A177-3AD203B41FA5}">
                      <a16:colId xmlns:a16="http://schemas.microsoft.com/office/drawing/2014/main" xmlns="" val="20001"/>
                    </a:ext>
                  </a:extLst>
                </a:gridCol>
              </a:tblGrid>
              <a:tr h="370840">
                <a:tc>
                  <a:txBody>
                    <a:bodyPr/>
                    <a:lstStyle/>
                    <a:p>
                      <a:pPr marL="268288" marR="0" indent="-268288" algn="l" defTabSz="914400" rtl="0" eaLnBrk="1" fontAlgn="auto" latinLnBrk="0" hangingPunct="1">
                        <a:lnSpc>
                          <a:spcPct val="100000"/>
                        </a:lnSpc>
                        <a:spcBef>
                          <a:spcPts val="0"/>
                        </a:spcBef>
                        <a:spcAft>
                          <a:spcPts val="0"/>
                        </a:spcAft>
                        <a:buClrTx/>
                        <a:buSzTx/>
                        <a:buFontTx/>
                        <a:buNone/>
                        <a:tabLst/>
                        <a:defRPr/>
                      </a:pPr>
                      <a:r>
                        <a:rPr lang="id-ID" sz="1800" b="1" i="0" u="none" strike="noStrike" dirty="0">
                          <a:solidFill>
                            <a:srgbClr val="FF0000"/>
                          </a:solidFill>
                          <a:effectLst/>
                          <a:latin typeface="+mn-lt"/>
                        </a:rPr>
                        <a:t>1. 	Program Keahlian</a:t>
                      </a:r>
                      <a:r>
                        <a:rPr lang="id-ID" sz="1800" b="1" i="0" u="none" strike="noStrike" baseline="0" dirty="0">
                          <a:solidFill>
                            <a:srgbClr val="FF0000"/>
                          </a:solidFill>
                          <a:effectLst/>
                          <a:latin typeface="+mn-lt"/>
                        </a:rPr>
                        <a:t> Ganda</a:t>
                      </a:r>
                      <a:r>
                        <a:rPr lang="en-GB" sz="1800" b="1" i="0" u="none" strike="noStrike" baseline="0" dirty="0">
                          <a:solidFill>
                            <a:srgbClr val="FF0000"/>
                          </a:solidFill>
                          <a:effectLst/>
                          <a:latin typeface="+mn-lt"/>
                        </a:rPr>
                        <a:t>/</a:t>
                      </a:r>
                      <a:r>
                        <a:rPr lang="en-GB" sz="1800" b="1" i="0" u="none" strike="noStrike" baseline="0" dirty="0" err="1">
                          <a:solidFill>
                            <a:srgbClr val="FF0000"/>
                          </a:solidFill>
                          <a:effectLst/>
                          <a:latin typeface="+mn-lt"/>
                        </a:rPr>
                        <a:t>Alih</a:t>
                      </a:r>
                      <a:r>
                        <a:rPr lang="en-GB" sz="1800" b="1" i="0" u="none" strike="noStrike" baseline="0" dirty="0">
                          <a:solidFill>
                            <a:srgbClr val="FF0000"/>
                          </a:solidFill>
                          <a:effectLst/>
                          <a:latin typeface="+mn-lt"/>
                        </a:rPr>
                        <a:t> </a:t>
                      </a:r>
                      <a:r>
                        <a:rPr lang="en-GB" sz="1800" b="1" i="0" u="none" strike="noStrike" baseline="0">
                          <a:solidFill>
                            <a:srgbClr val="FF0000"/>
                          </a:solidFill>
                          <a:effectLst/>
                          <a:latin typeface="+mn-lt"/>
                        </a:rPr>
                        <a:t>Fungsi</a:t>
                      </a:r>
                      <a:endParaRPr lang="id-ID" sz="1800" b="1" i="0" u="none" strike="noStrike" dirty="0">
                        <a:solidFill>
                          <a:srgbClr val="FF0000"/>
                        </a:solidFill>
                        <a:effectLst/>
                        <a:latin typeface="+mn-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id-ID" sz="2400" b="1" dirty="0">
                          <a:solidFill>
                            <a:srgbClr val="FF0000"/>
                          </a:solidFill>
                        </a:rPr>
                        <a:t>15.000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bl>
          </a:graphicData>
        </a:graphic>
      </p:graphicFrame>
      <p:graphicFrame>
        <p:nvGraphicFramePr>
          <p:cNvPr id="13" name="Table 12"/>
          <p:cNvGraphicFramePr>
            <a:graphicFrameLocks noGrp="1"/>
          </p:cNvGraphicFramePr>
          <p:nvPr>
            <p:extLst/>
          </p:nvPr>
        </p:nvGraphicFramePr>
        <p:xfrm>
          <a:off x="6563743" y="5201800"/>
          <a:ext cx="4792712" cy="914400"/>
        </p:xfrm>
        <a:graphic>
          <a:graphicData uri="http://schemas.openxmlformats.org/drawingml/2006/table">
            <a:tbl>
              <a:tblPr bandRow="1">
                <a:tableStyleId>{91EBBBCC-DAD2-459C-BE2E-F6DE35CF9A28}</a:tableStyleId>
              </a:tblPr>
              <a:tblGrid>
                <a:gridCol w="4792712">
                  <a:extLst>
                    <a:ext uri="{9D8B030D-6E8A-4147-A177-3AD203B41FA5}">
                      <a16:colId xmlns:a16="http://schemas.microsoft.com/office/drawing/2014/main" xmlns="" val="20000"/>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800" b="1" i="0" u="none" strike="noStrike" dirty="0">
                          <a:solidFill>
                            <a:srgbClr val="FF0000"/>
                          </a:solidFill>
                          <a:effectLst/>
                          <a:latin typeface="+mn-lt"/>
                        </a:rPr>
                        <a:t>1. Melanjutkan Program Keahlian G</a:t>
                      </a:r>
                      <a:r>
                        <a:rPr lang="en-US" sz="1800" b="1" i="0" u="none" strike="noStrike" dirty="0">
                          <a:solidFill>
                            <a:srgbClr val="FF0000"/>
                          </a:solidFill>
                          <a:effectLst/>
                          <a:latin typeface="+mn-lt"/>
                        </a:rPr>
                        <a:t>a</a:t>
                      </a:r>
                      <a:r>
                        <a:rPr lang="id-ID" sz="1800" b="1" i="0" u="none" strike="noStrike" dirty="0">
                          <a:solidFill>
                            <a:srgbClr val="FF0000"/>
                          </a:solidFill>
                          <a:effectLst/>
                          <a:latin typeface="+mn-lt"/>
                        </a:rPr>
                        <a:t>nda</a:t>
                      </a:r>
                      <a:r>
                        <a:rPr lang="id-ID" sz="1800" b="1" i="0" u="none" strike="noStrike" baseline="0" dirty="0">
                          <a:solidFill>
                            <a:srgbClr val="FF0000"/>
                          </a:solidFill>
                          <a:effectLst/>
                          <a:latin typeface="+mn-lt"/>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id-ID" sz="1800" b="1" i="0" u="none" strike="noStrike" dirty="0">
                          <a:solidFill>
                            <a:srgbClr val="000000"/>
                          </a:solidFill>
                          <a:effectLst/>
                          <a:latin typeface="+mn-lt"/>
                        </a:rPr>
                        <a:t>2. Rekrutmen Guru Baru </a:t>
                      </a:r>
                      <a:r>
                        <a:rPr lang="id-ID" sz="1800" b="1" i="0" u="none" strike="noStrike">
                          <a:solidFill>
                            <a:srgbClr val="000000"/>
                          </a:solidFill>
                          <a:effectLst/>
                          <a:latin typeface="+mn-lt"/>
                        </a:rPr>
                        <a:t>PNS untuk </a:t>
                      </a:r>
                      <a:r>
                        <a:rPr lang="id-ID" sz="1800" b="1" i="0" u="none" strike="noStrike" dirty="0">
                          <a:solidFill>
                            <a:srgbClr val="000000"/>
                          </a:solidFill>
                          <a:effectLst/>
                          <a:latin typeface="+mn-lt"/>
                        </a:rPr>
                        <a:t>SMK Negeri dan Swasta</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sp>
        <p:nvSpPr>
          <p:cNvPr id="14" name="Rectangle 13"/>
          <p:cNvSpPr/>
          <p:nvPr/>
        </p:nvSpPr>
        <p:spPr>
          <a:xfrm>
            <a:off x="7036080" y="4765933"/>
            <a:ext cx="3848041"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800" b="1" i="0" u="none" strike="noStrike" kern="1200" cap="none" spc="0" normalizeH="0" baseline="0" noProof="0" dirty="0">
                <a:ln>
                  <a:noFill/>
                </a:ln>
                <a:solidFill>
                  <a:srgbClr val="0000CC"/>
                </a:solidFill>
                <a:effectLst/>
                <a:uLnTx/>
                <a:uFillTx/>
                <a:latin typeface="Helvetica Neue" charset="0"/>
                <a:ea typeface="Helvetica Neue" charset="0"/>
                <a:cs typeface="Helvetica Neue" charset="0"/>
              </a:rPr>
              <a:t>Jangka </a:t>
            </a:r>
            <a:r>
              <a:rPr kumimoji="0" lang="id-ID" sz="1800" b="1" i="0" u="none" strike="noStrike" kern="1200" cap="none" spc="0" normalizeH="0" baseline="0" noProof="0">
                <a:ln>
                  <a:noFill/>
                </a:ln>
                <a:solidFill>
                  <a:srgbClr val="0000CC"/>
                </a:solidFill>
                <a:effectLst/>
                <a:uLnTx/>
                <a:uFillTx/>
                <a:latin typeface="Helvetica Neue" charset="0"/>
                <a:ea typeface="Helvetica Neue" charset="0"/>
                <a:cs typeface="Helvetica Neue" charset="0"/>
              </a:rPr>
              <a:t>Panjang </a:t>
            </a:r>
            <a:r>
              <a:rPr kumimoji="0" lang="en-US" sz="1800" b="1" i="0" u="none" strike="noStrike" kern="1200" cap="none" spc="0" normalizeH="0" baseline="0" noProof="0">
                <a:ln>
                  <a:noFill/>
                </a:ln>
                <a:solidFill>
                  <a:srgbClr val="0000CC"/>
                </a:solidFill>
                <a:effectLst/>
                <a:uLnTx/>
                <a:uFillTx/>
                <a:latin typeface="Helvetica Neue" charset="0"/>
                <a:ea typeface="Helvetica Neue" charset="0"/>
                <a:cs typeface="Helvetica Neue" charset="0"/>
              </a:rPr>
              <a:t>Tahun </a:t>
            </a:r>
            <a:r>
              <a:rPr kumimoji="0" lang="id-ID" sz="1800" b="1" i="0" u="none" strike="noStrike" kern="1200" cap="none" spc="0" normalizeH="0" baseline="0" noProof="0">
                <a:ln>
                  <a:noFill/>
                </a:ln>
                <a:solidFill>
                  <a:srgbClr val="0000CC"/>
                </a:solidFill>
                <a:effectLst/>
                <a:uLnTx/>
                <a:uFillTx/>
                <a:latin typeface="Helvetica Neue" charset="0"/>
                <a:ea typeface="Helvetica Neue" charset="0"/>
                <a:cs typeface="Helvetica Neue" charset="0"/>
              </a:rPr>
              <a:t>2017-2019</a:t>
            </a:r>
            <a:endParaRPr kumimoji="0" lang="id-ID" sz="1800" b="1" i="0" u="none" strike="noStrike" kern="1200" cap="none" spc="0" normalizeH="0" baseline="0" noProof="0" dirty="0">
              <a:ln>
                <a:noFill/>
              </a:ln>
              <a:solidFill>
                <a:srgbClr val="0000CC"/>
              </a:solidFill>
              <a:effectLst/>
              <a:uLnTx/>
              <a:uFillTx/>
              <a:latin typeface="Helvetica Neue" charset="0"/>
              <a:ea typeface="Helvetica Neue" charset="0"/>
              <a:cs typeface="Helvetica Neue" charset="0"/>
            </a:endParaRPr>
          </a:p>
        </p:txBody>
      </p:sp>
      <p:sp>
        <p:nvSpPr>
          <p:cNvPr id="15" name="Rounded Rectangle 14"/>
          <p:cNvSpPr/>
          <p:nvPr/>
        </p:nvSpPr>
        <p:spPr>
          <a:xfrm>
            <a:off x="1236495" y="1665066"/>
            <a:ext cx="4143644" cy="45566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800" b="1" i="0" u="none" strike="noStrike" kern="1200" cap="none" spc="0" normalizeH="0" baseline="0" noProof="0" dirty="0">
                <a:ln>
                  <a:noFill/>
                </a:ln>
                <a:solidFill>
                  <a:srgbClr val="0000CC"/>
                </a:solidFill>
                <a:effectLst/>
                <a:uLnTx/>
                <a:uFillTx/>
                <a:latin typeface="Helvetica Neue" charset="0"/>
                <a:ea typeface="Helvetica Neue" charset="0"/>
                <a:cs typeface="Helvetica Neue" charset="0"/>
              </a:rPr>
              <a:t>Kondisi Saat ini (per 2016) </a:t>
            </a:r>
            <a:endParaRPr kumimoji="0" lang="en-US" sz="1800" b="1" i="0" u="none" strike="noStrike" kern="1200" cap="none" spc="0" normalizeH="0" baseline="0" noProof="0" dirty="0">
              <a:ln>
                <a:noFill/>
              </a:ln>
              <a:solidFill>
                <a:srgbClr val="0000CC"/>
              </a:solidFill>
              <a:effectLst/>
              <a:uLnTx/>
              <a:uFillTx/>
              <a:latin typeface="Helvetica Neue" charset="0"/>
              <a:ea typeface="Helvetica Neue" charset="0"/>
              <a:cs typeface="Helvetica Neue" charset="0"/>
            </a:endParaRPr>
          </a:p>
        </p:txBody>
      </p:sp>
      <p:graphicFrame>
        <p:nvGraphicFramePr>
          <p:cNvPr id="16" name="Table 15"/>
          <p:cNvGraphicFramePr>
            <a:graphicFrameLocks noGrp="1"/>
          </p:cNvGraphicFramePr>
          <p:nvPr>
            <p:extLst/>
          </p:nvPr>
        </p:nvGraphicFramePr>
        <p:xfrm>
          <a:off x="1061113" y="2127029"/>
          <a:ext cx="4465718" cy="1737360"/>
        </p:xfrm>
        <a:graphic>
          <a:graphicData uri="http://schemas.openxmlformats.org/drawingml/2006/table">
            <a:tbl>
              <a:tblPr bandRow="1">
                <a:tableStyleId>{91EBBBCC-DAD2-459C-BE2E-F6DE35CF9A28}</a:tableStyleId>
              </a:tblPr>
              <a:tblGrid>
                <a:gridCol w="3377190">
                  <a:extLst>
                    <a:ext uri="{9D8B030D-6E8A-4147-A177-3AD203B41FA5}">
                      <a16:colId xmlns:a16="http://schemas.microsoft.com/office/drawing/2014/main" xmlns="" val="20000"/>
                    </a:ext>
                  </a:extLst>
                </a:gridCol>
                <a:gridCol w="1088528">
                  <a:extLst>
                    <a:ext uri="{9D8B030D-6E8A-4147-A177-3AD203B41FA5}">
                      <a16:colId xmlns:a16="http://schemas.microsoft.com/office/drawing/2014/main" xmlns=""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800" b="0" i="0" u="none" strike="noStrike" dirty="0">
                          <a:solidFill>
                            <a:srgbClr val="000000"/>
                          </a:solidFill>
                          <a:effectLst/>
                          <a:latin typeface="+mn-lt"/>
                        </a:rPr>
                        <a:t>Kekurangan </a:t>
                      </a:r>
                      <a:r>
                        <a:rPr lang="id-ID" sz="1800" b="0" i="0" u="none" strike="noStrike" baseline="0" dirty="0">
                          <a:solidFill>
                            <a:srgbClr val="000000"/>
                          </a:solidFill>
                          <a:effectLst/>
                          <a:latin typeface="+mn-lt"/>
                        </a:rPr>
                        <a:t>Guru </a:t>
                      </a:r>
                      <a:r>
                        <a:rPr lang="id-ID" sz="1800" b="0" i="0" u="none" strike="noStrike" baseline="0">
                          <a:solidFill>
                            <a:srgbClr val="000000"/>
                          </a:solidFill>
                          <a:effectLst/>
                          <a:latin typeface="+mn-lt"/>
                        </a:rPr>
                        <a:t>SMK Produktif </a:t>
                      </a:r>
                      <a:r>
                        <a:rPr lang="id-ID" sz="1800" b="0" i="0" u="none" strike="noStrike" baseline="0" dirty="0">
                          <a:solidFill>
                            <a:srgbClr val="000000"/>
                          </a:solidFill>
                          <a:effectLst/>
                          <a:latin typeface="+mn-lt"/>
                        </a:rPr>
                        <a:t>Negeri</a:t>
                      </a:r>
                      <a:endParaRPr lang="id-ID" sz="1800" b="0" i="0" u="none" strike="noStrike" dirty="0">
                        <a:solidFill>
                          <a:srgbClr val="000000"/>
                        </a:solidFill>
                        <a:effectLst/>
                        <a:latin typeface="+mn-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id-ID" sz="1800" b="1" i="0" u="none" strike="noStrike" dirty="0">
                          <a:solidFill>
                            <a:srgbClr val="FF0000"/>
                          </a:solidFill>
                          <a:effectLst/>
                          <a:latin typeface="+mn-lt"/>
                        </a:rPr>
                        <a:t>41.861</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800" b="0" i="0" u="none" strike="noStrike" dirty="0">
                          <a:solidFill>
                            <a:srgbClr val="000000"/>
                          </a:solidFill>
                          <a:effectLst/>
                          <a:latin typeface="+mn-lt"/>
                        </a:rPr>
                        <a:t>Kekurangan </a:t>
                      </a:r>
                      <a:r>
                        <a:rPr lang="id-ID" sz="1800" b="0" i="0" u="none" strike="noStrike" baseline="0" dirty="0">
                          <a:solidFill>
                            <a:srgbClr val="000000"/>
                          </a:solidFill>
                          <a:effectLst/>
                          <a:latin typeface="+mn-lt"/>
                        </a:rPr>
                        <a:t>Guru </a:t>
                      </a:r>
                      <a:r>
                        <a:rPr lang="id-ID" sz="1800" b="0" i="0" u="none" strike="noStrike" baseline="0">
                          <a:solidFill>
                            <a:srgbClr val="000000"/>
                          </a:solidFill>
                          <a:effectLst/>
                          <a:latin typeface="+mn-lt"/>
                        </a:rPr>
                        <a:t>SMK Produktif </a:t>
                      </a:r>
                      <a:r>
                        <a:rPr lang="id-ID" sz="1800" b="0" i="0" u="none" strike="noStrike" baseline="0" dirty="0">
                          <a:solidFill>
                            <a:srgbClr val="000000"/>
                          </a:solidFill>
                          <a:effectLst/>
                          <a:latin typeface="+mn-lt"/>
                        </a:rPr>
                        <a:t>Swasta</a:t>
                      </a:r>
                      <a:endParaRPr lang="id-ID" sz="1800" b="0" i="0" u="none" strike="noStrike" dirty="0">
                        <a:solidFill>
                          <a:srgbClr val="000000"/>
                        </a:solidFill>
                        <a:effectLst/>
                        <a:latin typeface="+mn-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id-ID" sz="1800" b="1" i="0" u="none" strike="noStrike" dirty="0">
                          <a:solidFill>
                            <a:srgbClr val="FF0000"/>
                          </a:solidFill>
                          <a:effectLst/>
                          <a:latin typeface="+mn-lt"/>
                        </a:rPr>
                        <a:t>50.000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0001"/>
                  </a:ext>
                </a:extLst>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id-ID" sz="1800" b="1" i="0" u="none" strike="noStrike" dirty="0">
                          <a:solidFill>
                            <a:srgbClr val="000000"/>
                          </a:solidFill>
                          <a:effectLst/>
                          <a:latin typeface="+mn-lt"/>
                        </a:rPr>
                        <a:t>total</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id-ID" sz="2400" b="1" i="0" u="none" strike="noStrike" dirty="0">
                          <a:solidFill>
                            <a:srgbClr val="FF0000"/>
                          </a:solidFill>
                          <a:effectLst/>
                          <a:latin typeface="+mn-lt"/>
                        </a:rPr>
                        <a:t>91.861</a:t>
                      </a:r>
                      <a:endParaRPr lang="id-ID" sz="1800" b="1" i="0" u="none" strike="noStrike" dirty="0">
                        <a:solidFill>
                          <a:srgbClr val="FF0000"/>
                        </a:solidFill>
                        <a:effectLst/>
                        <a:latin typeface="+mn-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0002"/>
                  </a:ext>
                </a:extLst>
              </a:tr>
            </a:tbl>
          </a:graphicData>
        </a:graphic>
      </p:graphicFrame>
      <p:sp>
        <p:nvSpPr>
          <p:cNvPr id="17" name="Down Arrow 16"/>
          <p:cNvSpPr/>
          <p:nvPr/>
        </p:nvSpPr>
        <p:spPr>
          <a:xfrm>
            <a:off x="8426852" y="4097902"/>
            <a:ext cx="1174348" cy="473261"/>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Helvetica Neue" charset="0"/>
              <a:ea typeface="Helvetica Neue" charset="0"/>
              <a:cs typeface="Helvetica Neue" charset="0"/>
            </a:endParaRPr>
          </a:p>
        </p:txBody>
      </p:sp>
      <p:sp>
        <p:nvSpPr>
          <p:cNvPr id="18" name="TextBox 17"/>
          <p:cNvSpPr txBox="1"/>
          <p:nvPr/>
        </p:nvSpPr>
        <p:spPr>
          <a:xfrm>
            <a:off x="7311428" y="1729266"/>
            <a:ext cx="344196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CC"/>
                </a:solidFill>
                <a:effectLst/>
                <a:uLnTx/>
                <a:uFillTx/>
                <a:latin typeface="Helvetica Neue" charset="0"/>
                <a:ea typeface="Helvetica Neue" charset="0"/>
                <a:cs typeface="Helvetica Neue" charset="0"/>
              </a:rPr>
              <a:t>Penambahan Guru Produktif</a:t>
            </a:r>
          </a:p>
        </p:txBody>
      </p:sp>
      <p:sp>
        <p:nvSpPr>
          <p:cNvPr id="19" name="TextBox 18"/>
          <p:cNvSpPr txBox="1"/>
          <p:nvPr/>
        </p:nvSpPr>
        <p:spPr>
          <a:xfrm>
            <a:off x="2552498" y="969948"/>
            <a:ext cx="1709122" cy="461665"/>
          </a:xfrm>
          <a:prstGeom prst="rect">
            <a:avLst/>
          </a:prstGeom>
          <a:solidFill>
            <a:srgbClr val="CC6600"/>
          </a:solidFill>
          <a:ln>
            <a:noFill/>
          </a:ln>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Helvetica Neue" charset="0"/>
                <a:ea typeface="Helvetica Neue" charset="0"/>
                <a:cs typeface="Helvetica Neue" charset="0"/>
              </a:rPr>
              <a:t>MASALAH</a:t>
            </a:r>
          </a:p>
        </p:txBody>
      </p:sp>
      <p:sp>
        <p:nvSpPr>
          <p:cNvPr id="20" name="TextBox 19"/>
          <p:cNvSpPr txBox="1"/>
          <p:nvPr/>
        </p:nvSpPr>
        <p:spPr>
          <a:xfrm>
            <a:off x="7778182" y="969948"/>
            <a:ext cx="2544286"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Neue" charset="0"/>
                <a:ea typeface="Helvetica Neue" charset="0"/>
                <a:cs typeface="Helvetica Neue" charset="0"/>
              </a:rPr>
              <a:t>PENYELESAIAN</a:t>
            </a:r>
            <a:endParaRPr kumimoji="0" lang="en-US" sz="2400" b="0" i="0" u="none" strike="noStrike" kern="1200" cap="none" spc="0" normalizeH="0" baseline="0" noProof="0">
              <a:ln>
                <a:noFill/>
              </a:ln>
              <a:solidFill>
                <a:prstClr val="white"/>
              </a:solidFill>
              <a:effectLst/>
              <a:uLnTx/>
              <a:uFillTx/>
              <a:latin typeface="Helvetica Neue" charset="0"/>
              <a:ea typeface="Helvetica Neue" charset="0"/>
              <a:cs typeface="Helvetica Neue" charset="0"/>
            </a:endParaRPr>
          </a:p>
        </p:txBody>
      </p:sp>
      <p:sp>
        <p:nvSpPr>
          <p:cNvPr id="21" name="TextBox 20"/>
          <p:cNvSpPr txBox="1"/>
          <p:nvPr/>
        </p:nvSpPr>
        <p:spPr>
          <a:xfrm>
            <a:off x="663632" y="4262944"/>
            <a:ext cx="2002946" cy="14157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Guru </a:t>
            </a:r>
            <a:r>
              <a:rPr kumimoji="0" lang="id-ID" sz="1400" b="1"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Normatif</a:t>
            </a:r>
            <a:r>
              <a:rPr kumimoji="0" lang="en-US" sz="14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200" b="0" i="1"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Guru pengampu mata pelajaran wajib, </a:t>
            </a:r>
            <a:r>
              <a:rPr kumimoji="0" lang="id-ID" sz="1200" b="0" i="0" u="none" strike="noStrike" kern="1200" cap="none" spc="0" normalizeH="0" baseline="0" noProof="0">
                <a:ln>
                  <a:noFill/>
                </a:ln>
                <a:solidFill>
                  <a:prstClr val="black"/>
                </a:solidFill>
                <a:effectLst/>
                <a:uLnTx/>
                <a:uFillTx/>
                <a:latin typeface="Helvetica Neue" charset="0"/>
                <a:ea typeface="Helvetica Neue" charset="0"/>
                <a:cs typeface="Helvetica Neue" charset="0"/>
              </a:rPr>
              <a:t>misalnya:</a:t>
            </a:r>
            <a:endParaRPr kumimoji="0" lang="id-ID" sz="12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endParaRPr>
          </a:p>
          <a:p>
            <a:pPr marL="171450" marR="0" lvl="0" indent="-171450" algn="l" defTabSz="914400" rtl="0" eaLnBrk="1" fontAlgn="auto" latinLnBrk="0" hangingPunct="1">
              <a:lnSpc>
                <a:spcPct val="100000"/>
              </a:lnSpc>
              <a:spcBef>
                <a:spcPts val="0"/>
              </a:spcBef>
              <a:spcAft>
                <a:spcPts val="0"/>
              </a:spcAft>
              <a:buClrTx/>
              <a:buSzTx/>
              <a:buFont typeface="Wingdings" charset="2"/>
              <a:buChar char="§"/>
              <a:tabLst/>
              <a:defRPr/>
            </a:pPr>
            <a:r>
              <a:rPr kumimoji="0" lang="id-ID" sz="1200" b="0" i="0" u="none" strike="noStrike" kern="1200" cap="none" spc="0" normalizeH="0" baseline="0" noProof="0">
                <a:ln>
                  <a:noFill/>
                </a:ln>
                <a:solidFill>
                  <a:prstClr val="black"/>
                </a:solidFill>
                <a:effectLst/>
                <a:uLnTx/>
                <a:uFillTx/>
                <a:latin typeface="Helvetica Neue" charset="0"/>
                <a:ea typeface="Helvetica Neue" charset="0"/>
                <a:cs typeface="Helvetica Neue" charset="0"/>
              </a:rPr>
              <a:t>P</a:t>
            </a:r>
            <a:r>
              <a:rPr kumimoji="0" lang="en-US" sz="1200" b="0" i="0" u="none" strike="noStrike" kern="1200" cap="none" spc="0" normalizeH="0" baseline="0" noProof="0">
                <a:ln>
                  <a:noFill/>
                </a:ln>
                <a:solidFill>
                  <a:prstClr val="black"/>
                </a:solidFill>
                <a:effectLst/>
                <a:uLnTx/>
                <a:uFillTx/>
                <a:latin typeface="Helvetica Neue" charset="0"/>
                <a:ea typeface="Helvetica Neue" charset="0"/>
                <a:cs typeface="Helvetica Neue" charset="0"/>
              </a:rPr>
              <a:t>Kn</a:t>
            </a:r>
            <a:endParaRPr kumimoji="0" lang="id-ID" sz="12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endParaRPr>
          </a:p>
          <a:p>
            <a:pPr marL="171450" marR="0" lvl="0" indent="-171450" algn="l" defTabSz="914400" rtl="0" eaLnBrk="1" fontAlgn="auto" latinLnBrk="0" hangingPunct="1">
              <a:lnSpc>
                <a:spcPct val="100000"/>
              </a:lnSpc>
              <a:spcBef>
                <a:spcPts val="0"/>
              </a:spcBef>
              <a:spcAft>
                <a:spcPts val="0"/>
              </a:spcAft>
              <a:buClrTx/>
              <a:buSzTx/>
              <a:buFont typeface="Wingdings" charset="2"/>
              <a:buChar char="§"/>
              <a:tabLst/>
              <a:defRPr/>
            </a:pPr>
            <a:r>
              <a:rPr kumimoji="0" lang="id-ID" sz="12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Bahasa Indonesia</a:t>
            </a:r>
          </a:p>
          <a:p>
            <a:pPr marL="171450" marR="0" lvl="0" indent="-171450" algn="l" defTabSz="914400" rtl="0" eaLnBrk="1" fontAlgn="auto" latinLnBrk="0" hangingPunct="1">
              <a:lnSpc>
                <a:spcPct val="100000"/>
              </a:lnSpc>
              <a:spcBef>
                <a:spcPts val="0"/>
              </a:spcBef>
              <a:spcAft>
                <a:spcPts val="0"/>
              </a:spcAft>
              <a:buClrTx/>
              <a:buSzTx/>
              <a:buFont typeface="Wingdings" charset="2"/>
              <a:buChar char="§"/>
              <a:tabLst/>
              <a:defRPr/>
            </a:pPr>
            <a:r>
              <a:rPr kumimoji="0" lang="id-ID" sz="1200" b="0" i="0" u="none" strike="noStrike" kern="1200" cap="none" spc="0" normalizeH="0" baseline="0" noProof="0">
                <a:ln>
                  <a:noFill/>
                </a:ln>
                <a:solidFill>
                  <a:prstClr val="black"/>
                </a:solidFill>
                <a:effectLst/>
                <a:uLnTx/>
                <a:uFillTx/>
                <a:latin typeface="Helvetica Neue" charset="0"/>
                <a:ea typeface="Helvetica Neue" charset="0"/>
                <a:cs typeface="Helvetica Neue" charset="0"/>
              </a:rPr>
              <a:t>P</a:t>
            </a:r>
            <a:r>
              <a:rPr kumimoji="0" lang="en-US" sz="1200" b="0" i="0" u="none" strike="noStrike" kern="1200" cap="none" spc="0" normalizeH="0" baseline="0" noProof="0">
                <a:ln>
                  <a:noFill/>
                </a:ln>
                <a:solidFill>
                  <a:prstClr val="black"/>
                </a:solidFill>
                <a:effectLst/>
                <a:uLnTx/>
                <a:uFillTx/>
                <a:latin typeface="Helvetica Neue" charset="0"/>
                <a:ea typeface="Helvetica Neue" charset="0"/>
                <a:cs typeface="Helvetica Neue" charset="0"/>
              </a:rPr>
              <a:t>JOK</a:t>
            </a:r>
          </a:p>
          <a:p>
            <a:pPr marL="171450" marR="0" lvl="0" indent="-171450" algn="l" defTabSz="914400" rtl="0" eaLnBrk="1" fontAlgn="auto" latinLnBrk="0" hangingPunct="1">
              <a:lnSpc>
                <a:spcPct val="100000"/>
              </a:lnSpc>
              <a:spcBef>
                <a:spcPts val="0"/>
              </a:spcBef>
              <a:spcAft>
                <a:spcPts val="0"/>
              </a:spcAft>
              <a:buClrTx/>
              <a:buSzTx/>
              <a:buFont typeface="Wingdings" charset="2"/>
              <a:buChar char="§"/>
              <a:tabLst/>
              <a:defRPr/>
            </a:pPr>
            <a:r>
              <a:rPr kumimoji="0" lang="id-ID" sz="1200" b="0" i="0" u="none" strike="noStrike" kern="1200" cap="none" spc="0" normalizeH="0" baseline="0" noProof="0">
                <a:ln>
                  <a:noFill/>
                </a:ln>
                <a:solidFill>
                  <a:prstClr val="black"/>
                </a:solidFill>
                <a:effectLst/>
                <a:uLnTx/>
                <a:uFillTx/>
                <a:latin typeface="Helvetica Neue" charset="0"/>
                <a:ea typeface="Helvetica Neue" charset="0"/>
                <a:cs typeface="Helvetica Neue" charset="0"/>
              </a:rPr>
              <a:t>Seni </a:t>
            </a:r>
            <a:r>
              <a:rPr kumimoji="0" lang="id-ID" sz="12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Budaya</a:t>
            </a:r>
          </a:p>
        </p:txBody>
      </p:sp>
      <p:sp>
        <p:nvSpPr>
          <p:cNvPr id="22" name="TextBox 21"/>
          <p:cNvSpPr txBox="1"/>
          <p:nvPr/>
        </p:nvSpPr>
        <p:spPr>
          <a:xfrm>
            <a:off x="2686507" y="4238381"/>
            <a:ext cx="1654189" cy="21544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400" b="1"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Guru Adaptif: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200" b="0" i="1"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Guru pengampu mata pelajaran dasar keahlian</a:t>
            </a:r>
            <a:r>
              <a:rPr kumimoji="0" lang="id-ID" sz="12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 mis.: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id-ID" sz="12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Bahasa Inggris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id-ID" sz="12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Matematika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id-ID" sz="12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I P 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id-ID" sz="12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Fisika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id-ID" sz="12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Kimia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id-ID" sz="12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I P 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id-ID" sz="12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Kewirausahaan</a:t>
            </a:r>
          </a:p>
        </p:txBody>
      </p:sp>
      <p:sp>
        <p:nvSpPr>
          <p:cNvPr id="23" name="TextBox 22"/>
          <p:cNvSpPr txBox="1"/>
          <p:nvPr/>
        </p:nvSpPr>
        <p:spPr>
          <a:xfrm>
            <a:off x="4411957" y="4217145"/>
            <a:ext cx="1654189" cy="14157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400" b="1" i="0" u="none" strike="noStrike" kern="1200" cap="none" spc="0" normalizeH="0" baseline="0" noProof="0">
                <a:ln>
                  <a:noFill/>
                </a:ln>
                <a:solidFill>
                  <a:prstClr val="black"/>
                </a:solidFill>
                <a:effectLst/>
                <a:uLnTx/>
                <a:uFillTx/>
                <a:latin typeface="Helvetica Neue" charset="0"/>
                <a:ea typeface="Helvetica Neue" charset="0"/>
                <a:cs typeface="Helvetica Neue" charset="0"/>
              </a:rPr>
              <a:t>Guru Produktif</a:t>
            </a:r>
            <a:r>
              <a:rPr kumimoji="0" lang="id-ID" sz="1400" b="1"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200" b="0" i="1"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Guru pengampu mata pelajaran bidang keahlian</a:t>
            </a:r>
            <a:r>
              <a:rPr kumimoji="0" lang="id-ID" sz="12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 mis.: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id-ID" sz="1200" b="0" i="0" u="none" strike="noStrike" kern="1200" cap="none" spc="0" normalizeH="0" baseline="0" noProof="0">
                <a:ln>
                  <a:noFill/>
                </a:ln>
                <a:solidFill>
                  <a:prstClr val="black"/>
                </a:solidFill>
                <a:effectLst/>
                <a:uLnTx/>
                <a:uFillTx/>
                <a:latin typeface="Helvetica Neue" charset="0"/>
                <a:ea typeface="Helvetica Neue" charset="0"/>
                <a:cs typeface="Helvetica Neue" charset="0"/>
              </a:rPr>
              <a:t>Otomotif</a:t>
            </a:r>
            <a:endParaRPr kumimoji="0" lang="en-US" sz="1200" b="0" i="0" u="none" strike="noStrike" kern="1200" cap="none" spc="0" normalizeH="0" baseline="0" noProof="0">
              <a:ln>
                <a:noFill/>
              </a:ln>
              <a:solidFill>
                <a:prstClr val="black"/>
              </a:solidFill>
              <a:effectLst/>
              <a:uLnTx/>
              <a:uFillTx/>
              <a:latin typeface="Helvetica Neue" charset="0"/>
              <a:ea typeface="Helvetica Neue" charset="0"/>
              <a:cs typeface="Helvetica Neue"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a:ln>
                  <a:noFill/>
                </a:ln>
                <a:solidFill>
                  <a:prstClr val="black"/>
                </a:solidFill>
                <a:effectLst/>
                <a:uLnTx/>
                <a:uFillTx/>
                <a:latin typeface="Helvetica Neue" charset="0"/>
                <a:ea typeface="Helvetica Neue" charset="0"/>
                <a:cs typeface="Helvetica Neue" charset="0"/>
              </a:rPr>
              <a:t>Animasi</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a:ln>
                  <a:noFill/>
                </a:ln>
                <a:solidFill>
                  <a:prstClr val="black"/>
                </a:solidFill>
                <a:effectLst/>
                <a:uLnTx/>
                <a:uFillTx/>
                <a:latin typeface="Helvetica Neue" charset="0"/>
                <a:ea typeface="Helvetica Neue" charset="0"/>
                <a:cs typeface="Helvetica Neue" charset="0"/>
              </a:rPr>
              <a:t>Seni Tari</a:t>
            </a:r>
            <a:endParaRPr kumimoji="0" lang="id-ID" sz="12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endParaRPr>
          </a:p>
        </p:txBody>
      </p:sp>
      <p:sp>
        <p:nvSpPr>
          <p:cNvPr id="24" name="Rectangle 23"/>
          <p:cNvSpPr/>
          <p:nvPr/>
        </p:nvSpPr>
        <p:spPr>
          <a:xfrm>
            <a:off x="7373989" y="2713017"/>
            <a:ext cx="3181192"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800" b="1" i="0" u="none" strike="noStrike" kern="1200" cap="none" spc="0" normalizeH="0" baseline="0" noProof="0">
                <a:ln>
                  <a:noFill/>
                </a:ln>
                <a:solidFill>
                  <a:srgbClr val="0000CC"/>
                </a:solidFill>
                <a:effectLst/>
                <a:uLnTx/>
                <a:uFillTx/>
                <a:latin typeface="Helvetica Neue" charset="0"/>
                <a:ea typeface="Helvetica Neue" charset="0"/>
                <a:cs typeface="Helvetica Neue" charset="0"/>
              </a:rPr>
              <a:t>Jangka P</a:t>
            </a:r>
            <a:r>
              <a:rPr kumimoji="0" lang="en-US" sz="1800" b="1" i="0" u="none" strike="noStrike" kern="1200" cap="none" spc="0" normalizeH="0" baseline="0" noProof="0">
                <a:ln>
                  <a:noFill/>
                </a:ln>
                <a:solidFill>
                  <a:srgbClr val="0000CC"/>
                </a:solidFill>
                <a:effectLst/>
                <a:uLnTx/>
                <a:uFillTx/>
                <a:latin typeface="Helvetica Neue" charset="0"/>
                <a:ea typeface="Helvetica Neue" charset="0"/>
                <a:cs typeface="Helvetica Neue" charset="0"/>
              </a:rPr>
              <a:t>endek Tahun 2016</a:t>
            </a:r>
            <a:endParaRPr kumimoji="0" lang="id-ID" sz="1800" b="1" i="0" u="none" strike="noStrike" kern="1200" cap="none" spc="0" normalizeH="0" baseline="0" noProof="0" dirty="0">
              <a:ln>
                <a:noFill/>
              </a:ln>
              <a:solidFill>
                <a:srgbClr val="0000CC"/>
              </a:solidFill>
              <a:effectLst/>
              <a:uLnTx/>
              <a:uFillTx/>
              <a:latin typeface="Helvetica Neue" charset="0"/>
              <a:ea typeface="Helvetica Neue" charset="0"/>
              <a:cs typeface="Helvetica Neue" charset="0"/>
            </a:endParaRPr>
          </a:p>
        </p:txBody>
      </p:sp>
      <p:sp>
        <p:nvSpPr>
          <p:cNvPr id="25" name="TextBox 24"/>
          <p:cNvSpPr txBox="1"/>
          <p:nvPr/>
        </p:nvSpPr>
        <p:spPr>
          <a:xfrm>
            <a:off x="4854387" y="6669741"/>
            <a:ext cx="2484000" cy="184666"/>
          </a:xfrm>
          <a:prstGeom prst="rect">
            <a:avLst/>
          </a:prstGeom>
          <a:noFill/>
        </p:spPr>
        <p:txBody>
          <a:bodyPr wrap="square" lIns="0" tIns="0" rIns="0" bIns="0"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Ditjen Guru dan Tenaga Kependidikan</a:t>
            </a:r>
          </a:p>
        </p:txBody>
      </p:sp>
    </p:spTree>
    <p:extLst>
      <p:ext uri="{BB962C8B-B14F-4D97-AF65-F5344CB8AC3E}">
        <p14:creationId xmlns:p14="http://schemas.microsoft.com/office/powerpoint/2010/main" val="3896360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24"/>
          <p:cNvSpPr>
            <a:spLocks/>
          </p:cNvSpPr>
          <p:nvPr/>
        </p:nvSpPr>
        <p:spPr bwMode="auto">
          <a:xfrm rot="4614139">
            <a:off x="6503393" y="861229"/>
            <a:ext cx="1126905" cy="1525173"/>
          </a:xfrm>
          <a:custGeom>
            <a:avLst/>
            <a:gdLst>
              <a:gd name="T0" fmla="*/ 1103158 w 2206703"/>
              <a:gd name="T1" fmla="*/ 0 h 1446845"/>
              <a:gd name="T2" fmla="*/ 2206313 w 2206703"/>
              <a:gd name="T3" fmla="*/ 725814 h 1446845"/>
              <a:gd name="T4" fmla="*/ 1103158 w 2206703"/>
              <a:gd name="T5" fmla="*/ 1451627 h 1446845"/>
              <a:gd name="T6" fmla="*/ 0 w 2206703"/>
              <a:gd name="T7" fmla="*/ 725814 h 1446845"/>
              <a:gd name="T8" fmla="*/ 0 w 2206703"/>
              <a:gd name="T9" fmla="*/ 1451627 h 1446845"/>
              <a:gd name="T10" fmla="*/ 1732145 w 2206703"/>
              <a:gd name="T11" fmla="*/ 0 h 1446845"/>
              <a:gd name="T12" fmla="*/ 2206313 w 2206703"/>
              <a:gd name="T13" fmla="*/ 227253 h 1446845"/>
              <a:gd name="T14" fmla="*/ 1799476 w 2206703"/>
              <a:gd name="T15" fmla="*/ 599668 h 1446845"/>
              <a:gd name="T16" fmla="*/ 17694720 60000 65536"/>
              <a:gd name="T17" fmla="*/ 0 60000 65536"/>
              <a:gd name="T18" fmla="*/ 5898240 60000 65536"/>
              <a:gd name="T19" fmla="*/ 11796480 60000 65536"/>
              <a:gd name="T20" fmla="*/ 5898240 60000 65536"/>
              <a:gd name="T21" fmla="*/ 17694720 60000 65536"/>
              <a:gd name="T22" fmla="*/ 0 60000 65536"/>
              <a:gd name="T23" fmla="*/ 5898240 60000 65536"/>
              <a:gd name="T24" fmla="*/ 0 w 2206703"/>
              <a:gd name="T25" fmla="*/ 0 h 1446845"/>
              <a:gd name="T26" fmla="*/ 2206703 w 2206703"/>
              <a:gd name="T27" fmla="*/ 1446845 h 14468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06703" h="1446845">
                <a:moveTo>
                  <a:pt x="0" y="1446845"/>
                </a:moveTo>
                <a:cubicBezTo>
                  <a:pt x="245189" y="803803"/>
                  <a:pt x="829465" y="381807"/>
                  <a:pt x="1752828" y="180856"/>
                </a:cubicBezTo>
                <a:lnTo>
                  <a:pt x="1732450" y="0"/>
                </a:lnTo>
                <a:lnTo>
                  <a:pt x="2206703" y="226504"/>
                </a:lnTo>
                <a:lnTo>
                  <a:pt x="1799794" y="597692"/>
                </a:lnTo>
                <a:lnTo>
                  <a:pt x="1779416" y="416836"/>
                </a:lnTo>
                <a:cubicBezTo>
                  <a:pt x="960923" y="497216"/>
                  <a:pt x="367784" y="840552"/>
                  <a:pt x="0" y="1446845"/>
                </a:cubicBezTo>
                <a:close/>
              </a:path>
            </a:pathLst>
          </a:custGeom>
          <a:solidFill>
            <a:srgbClr val="FF0000"/>
          </a:solidFill>
          <a:ln w="9525">
            <a:noFill/>
            <a:prstDash val="solid"/>
            <a:round/>
            <a:headEnd/>
            <a:tailEnd/>
          </a:ln>
        </p:spPr>
        <p:txBody>
          <a:bodyPr lIns="0" tIns="0" rIns="0" bIns="0"/>
          <a:lstStyle/>
          <a:p>
            <a:pPr>
              <a:defRPr/>
            </a:pPr>
            <a:endParaRPr lang="id-ID">
              <a:solidFill>
                <a:prstClr val="black"/>
              </a:solidFill>
            </a:endParaRPr>
          </a:p>
        </p:txBody>
      </p:sp>
      <p:sp>
        <p:nvSpPr>
          <p:cNvPr id="2" name="TextBox 1"/>
          <p:cNvSpPr txBox="1"/>
          <p:nvPr/>
        </p:nvSpPr>
        <p:spPr>
          <a:xfrm>
            <a:off x="7073492" y="2212385"/>
            <a:ext cx="4512040" cy="400110"/>
          </a:xfrm>
          <a:prstGeom prst="rect">
            <a:avLst/>
          </a:prstGeom>
          <a:solidFill>
            <a:schemeClr val="accent4">
              <a:lumMod val="40000"/>
              <a:lumOff val="60000"/>
            </a:schemeClr>
          </a:solidFill>
        </p:spPr>
        <p:txBody>
          <a:bodyPr wrap="square" rtlCol="0">
            <a:spAutoFit/>
          </a:bodyPr>
          <a:lstStyle/>
          <a:p>
            <a:pPr algn="ctr"/>
            <a:r>
              <a:rPr lang="id-ID" sz="2000" b="1" dirty="0">
                <a:latin typeface="Calibri" panose="020F0502020204030204" pitchFamily="34" charset="0"/>
              </a:rPr>
              <a:t>Alih Fungsi Adaptif ke Produktif</a:t>
            </a:r>
          </a:p>
        </p:txBody>
      </p:sp>
      <p:pic>
        <p:nvPicPr>
          <p:cNvPr id="5" name="Picture 4"/>
          <p:cNvPicPr>
            <a:picLocks noChangeAspect="1"/>
          </p:cNvPicPr>
          <p:nvPr/>
        </p:nvPicPr>
        <p:blipFill>
          <a:blip r:embed="rId2"/>
          <a:stretch>
            <a:fillRect/>
          </a:stretch>
        </p:blipFill>
        <p:spPr>
          <a:xfrm>
            <a:off x="7782415" y="2700260"/>
            <a:ext cx="3023119" cy="3273206"/>
          </a:xfrm>
          <a:prstGeom prst="rect">
            <a:avLst/>
          </a:prstGeom>
        </p:spPr>
      </p:pic>
      <p:sp>
        <p:nvSpPr>
          <p:cNvPr id="9" name="Title 1"/>
          <p:cNvSpPr txBox="1">
            <a:spLocks/>
          </p:cNvSpPr>
          <p:nvPr/>
        </p:nvSpPr>
        <p:spPr>
          <a:xfrm>
            <a:off x="763772" y="352934"/>
            <a:ext cx="10515600" cy="54927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sz="4000" b="1" dirty="0">
                <a:solidFill>
                  <a:srgbClr val="FF0000"/>
                </a:solidFill>
                <a:latin typeface="Calibri" panose="020F0502020204030204" pitchFamily="34" charset="0"/>
              </a:rPr>
              <a:t>Potensi Calon Guru Sasaran Alih Fungsi</a:t>
            </a:r>
          </a:p>
        </p:txBody>
      </p:sp>
      <p:graphicFrame>
        <p:nvGraphicFramePr>
          <p:cNvPr id="4" name="Table 3"/>
          <p:cNvGraphicFramePr>
            <a:graphicFrameLocks noGrp="1"/>
          </p:cNvGraphicFramePr>
          <p:nvPr>
            <p:extLst/>
          </p:nvPr>
        </p:nvGraphicFramePr>
        <p:xfrm>
          <a:off x="283779" y="1160741"/>
          <a:ext cx="6195848" cy="5067300"/>
        </p:xfrm>
        <a:graphic>
          <a:graphicData uri="http://schemas.openxmlformats.org/drawingml/2006/table">
            <a:tbl>
              <a:tblPr firstRow="1" bandRow="1">
                <a:tableStyleId>{073A0DAA-6AF3-43AB-8588-CEC1D06C72B9}</a:tableStyleId>
              </a:tblPr>
              <a:tblGrid>
                <a:gridCol w="554983">
                  <a:extLst>
                    <a:ext uri="{9D8B030D-6E8A-4147-A177-3AD203B41FA5}">
                      <a16:colId xmlns:a16="http://schemas.microsoft.com/office/drawing/2014/main" xmlns="" val="20000"/>
                    </a:ext>
                  </a:extLst>
                </a:gridCol>
                <a:gridCol w="2937221">
                  <a:extLst>
                    <a:ext uri="{9D8B030D-6E8A-4147-A177-3AD203B41FA5}">
                      <a16:colId xmlns:a16="http://schemas.microsoft.com/office/drawing/2014/main" xmlns="" val="20001"/>
                    </a:ext>
                  </a:extLst>
                </a:gridCol>
                <a:gridCol w="1004012">
                  <a:extLst>
                    <a:ext uri="{9D8B030D-6E8A-4147-A177-3AD203B41FA5}">
                      <a16:colId xmlns:a16="http://schemas.microsoft.com/office/drawing/2014/main" xmlns="" val="20002"/>
                    </a:ext>
                  </a:extLst>
                </a:gridCol>
                <a:gridCol w="849816">
                  <a:extLst>
                    <a:ext uri="{9D8B030D-6E8A-4147-A177-3AD203B41FA5}">
                      <a16:colId xmlns:a16="http://schemas.microsoft.com/office/drawing/2014/main" xmlns="" val="20003"/>
                    </a:ext>
                  </a:extLst>
                </a:gridCol>
                <a:gridCol w="849816">
                  <a:extLst>
                    <a:ext uri="{9D8B030D-6E8A-4147-A177-3AD203B41FA5}">
                      <a16:colId xmlns:a16="http://schemas.microsoft.com/office/drawing/2014/main" xmlns="" val="20004"/>
                    </a:ext>
                  </a:extLst>
                </a:gridCol>
              </a:tblGrid>
              <a:tr h="229178">
                <a:tc>
                  <a:txBody>
                    <a:bodyPr/>
                    <a:lstStyle/>
                    <a:p>
                      <a:pPr algn="ctr" fontAlgn="b"/>
                      <a:r>
                        <a:rPr lang="id-ID" sz="1600" u="none" strike="noStrike" dirty="0">
                          <a:effectLst/>
                        </a:rPr>
                        <a:t>No</a:t>
                      </a:r>
                      <a:endParaRPr lang="id-ID" sz="1600" b="1" i="0" u="none" strike="noStrike" dirty="0">
                        <a:solidFill>
                          <a:srgbClr val="000000"/>
                        </a:solidFill>
                        <a:effectLst/>
                        <a:latin typeface="Calibri"/>
                      </a:endParaRPr>
                    </a:p>
                  </a:txBody>
                  <a:tcPr marL="36000" marR="36000" marT="9525" marB="0" anchor="ctr"/>
                </a:tc>
                <a:tc>
                  <a:txBody>
                    <a:bodyPr/>
                    <a:lstStyle/>
                    <a:p>
                      <a:pPr algn="ctr" fontAlgn="b"/>
                      <a:r>
                        <a:rPr lang="id-ID" sz="1600" u="none" strike="noStrike" dirty="0">
                          <a:effectLst/>
                        </a:rPr>
                        <a:t>Mata Pelajaran</a:t>
                      </a:r>
                      <a:endParaRPr lang="id-ID" sz="1600" b="1" i="0" u="none" strike="noStrike" dirty="0">
                        <a:solidFill>
                          <a:srgbClr val="000000"/>
                        </a:solidFill>
                        <a:effectLst/>
                        <a:latin typeface="Calibri"/>
                      </a:endParaRPr>
                    </a:p>
                  </a:txBody>
                  <a:tcPr marL="36000" marR="36000" marT="9525" marB="0" anchor="ctr"/>
                </a:tc>
                <a:tc>
                  <a:txBody>
                    <a:bodyPr/>
                    <a:lstStyle/>
                    <a:p>
                      <a:pPr algn="ctr" fontAlgn="b"/>
                      <a:r>
                        <a:rPr lang="id-ID" sz="1600" u="none" strike="noStrike" dirty="0">
                          <a:effectLst/>
                        </a:rPr>
                        <a:t>Kebutuhan</a:t>
                      </a:r>
                      <a:endParaRPr lang="id-ID" sz="1600" b="1" i="0" u="none" strike="noStrike" dirty="0">
                        <a:solidFill>
                          <a:srgbClr val="000000"/>
                        </a:solidFill>
                        <a:effectLst/>
                        <a:latin typeface="Calibri"/>
                      </a:endParaRPr>
                    </a:p>
                  </a:txBody>
                  <a:tcPr marL="36000" marR="36000" marT="9525" marB="0" anchor="ctr"/>
                </a:tc>
                <a:tc>
                  <a:txBody>
                    <a:bodyPr/>
                    <a:lstStyle/>
                    <a:p>
                      <a:pPr algn="ctr" fontAlgn="b"/>
                      <a:r>
                        <a:rPr lang="id-ID" sz="1600" u="none" strike="noStrike" dirty="0">
                          <a:effectLst/>
                        </a:rPr>
                        <a:t>Tersedia </a:t>
                      </a:r>
                      <a:endParaRPr lang="id-ID" sz="1600" b="1" i="0" u="none" strike="noStrike" dirty="0">
                        <a:solidFill>
                          <a:srgbClr val="000000"/>
                        </a:solidFill>
                        <a:effectLst/>
                        <a:latin typeface="Calibri"/>
                      </a:endParaRPr>
                    </a:p>
                  </a:txBody>
                  <a:tcPr marL="36000" marR="36000" marT="9525" marB="0" anchor="ctr"/>
                </a:tc>
                <a:tc>
                  <a:txBody>
                    <a:bodyPr/>
                    <a:lstStyle/>
                    <a:p>
                      <a:pPr algn="ctr" fontAlgn="b"/>
                      <a:r>
                        <a:rPr lang="id-ID" sz="1600" u="none" strike="noStrike" dirty="0">
                          <a:effectLst/>
                        </a:rPr>
                        <a:t>Lebih</a:t>
                      </a:r>
                      <a:endParaRPr lang="id-ID" sz="1600" b="1" i="0" u="none" strike="noStrike" dirty="0">
                        <a:solidFill>
                          <a:srgbClr val="000000"/>
                        </a:solidFill>
                        <a:effectLst/>
                        <a:latin typeface="Calibri"/>
                      </a:endParaRPr>
                    </a:p>
                  </a:txBody>
                  <a:tcPr marL="36000" marR="36000" marT="9525" marB="0" anchor="ctr"/>
                </a:tc>
                <a:extLst>
                  <a:ext uri="{0D108BD9-81ED-4DB2-BD59-A6C34878D82A}">
                    <a16:rowId xmlns:a16="http://schemas.microsoft.com/office/drawing/2014/main" xmlns="" val="10000"/>
                  </a:ext>
                </a:extLst>
              </a:tr>
              <a:tr h="229178">
                <a:tc>
                  <a:txBody>
                    <a:bodyPr/>
                    <a:lstStyle/>
                    <a:p>
                      <a:pPr algn="ctr" fontAlgn="b"/>
                      <a:r>
                        <a:rPr lang="id-ID" sz="1600" b="1" u="none" strike="noStrike" dirty="0">
                          <a:effectLst/>
                        </a:rPr>
                        <a:t>A.</a:t>
                      </a:r>
                      <a:endParaRPr lang="id-ID" sz="1600" b="1" i="0" u="none" strike="noStrike" dirty="0">
                        <a:solidFill>
                          <a:srgbClr val="000000"/>
                        </a:solidFill>
                        <a:effectLst/>
                        <a:latin typeface="Calibri"/>
                      </a:endParaRPr>
                    </a:p>
                  </a:txBody>
                  <a:tcPr marL="36000" marR="36000" marT="9525" marB="0" anchor="ctr">
                    <a:solidFill>
                      <a:schemeClr val="accent4">
                        <a:lumMod val="60000"/>
                        <a:lumOff val="40000"/>
                      </a:schemeClr>
                    </a:solidFill>
                  </a:tcPr>
                </a:tc>
                <a:tc>
                  <a:txBody>
                    <a:bodyPr/>
                    <a:lstStyle/>
                    <a:p>
                      <a:pPr algn="l" fontAlgn="b"/>
                      <a:r>
                        <a:rPr lang="id-ID" sz="1600" b="1" u="none" strike="noStrike" dirty="0">
                          <a:effectLst/>
                        </a:rPr>
                        <a:t>Guru SMA</a:t>
                      </a:r>
                      <a:endParaRPr lang="id-ID" sz="1600" b="1" i="0" u="none" strike="noStrike" dirty="0">
                        <a:solidFill>
                          <a:srgbClr val="000000"/>
                        </a:solidFill>
                        <a:effectLst/>
                        <a:latin typeface="Calibri"/>
                      </a:endParaRPr>
                    </a:p>
                  </a:txBody>
                  <a:tcPr marL="36000" marR="36000" marT="9525" marB="0" anchor="ctr">
                    <a:solidFill>
                      <a:schemeClr val="accent4">
                        <a:lumMod val="60000"/>
                        <a:lumOff val="40000"/>
                      </a:schemeClr>
                    </a:solidFill>
                  </a:tcPr>
                </a:tc>
                <a:tc>
                  <a:txBody>
                    <a:bodyPr/>
                    <a:lstStyle/>
                    <a:p>
                      <a:pPr algn="r" fontAlgn="b"/>
                      <a:r>
                        <a:rPr lang="id-ID" sz="1600" b="1" u="none" strike="noStrike" dirty="0">
                          <a:effectLst/>
                        </a:rPr>
                        <a:t>47,625</a:t>
                      </a:r>
                      <a:endParaRPr lang="id-ID" sz="1600" b="1" i="0" u="none" strike="noStrike" dirty="0">
                        <a:solidFill>
                          <a:srgbClr val="000000"/>
                        </a:solidFill>
                        <a:effectLst/>
                        <a:latin typeface="Calibri"/>
                      </a:endParaRPr>
                    </a:p>
                  </a:txBody>
                  <a:tcPr marL="36000" marR="36000" marT="9525" marB="0" anchor="ctr">
                    <a:solidFill>
                      <a:schemeClr val="accent4">
                        <a:lumMod val="60000"/>
                        <a:lumOff val="40000"/>
                      </a:schemeClr>
                    </a:solidFill>
                  </a:tcPr>
                </a:tc>
                <a:tc>
                  <a:txBody>
                    <a:bodyPr/>
                    <a:lstStyle/>
                    <a:p>
                      <a:pPr algn="r" fontAlgn="b"/>
                      <a:r>
                        <a:rPr lang="id-ID" sz="1600" b="1" u="none" strike="noStrike" dirty="0">
                          <a:effectLst/>
                        </a:rPr>
                        <a:t>58,234</a:t>
                      </a:r>
                      <a:endParaRPr lang="id-ID" sz="1600" b="1" i="0" u="none" strike="noStrike" dirty="0">
                        <a:solidFill>
                          <a:srgbClr val="000000"/>
                        </a:solidFill>
                        <a:effectLst/>
                        <a:latin typeface="Calibri"/>
                      </a:endParaRPr>
                    </a:p>
                  </a:txBody>
                  <a:tcPr marL="36000" marR="36000" marT="9525" marB="0" anchor="ctr">
                    <a:solidFill>
                      <a:schemeClr val="accent4">
                        <a:lumMod val="60000"/>
                        <a:lumOff val="40000"/>
                      </a:schemeClr>
                    </a:solidFill>
                  </a:tcPr>
                </a:tc>
                <a:tc>
                  <a:txBody>
                    <a:bodyPr/>
                    <a:lstStyle/>
                    <a:p>
                      <a:pPr algn="r" fontAlgn="b"/>
                      <a:r>
                        <a:rPr lang="id-ID" sz="1600" b="1" u="none" strike="noStrike" dirty="0">
                          <a:effectLst/>
                        </a:rPr>
                        <a:t>10,609</a:t>
                      </a:r>
                      <a:endParaRPr lang="id-ID" sz="1600" b="1" i="0" u="none" strike="noStrike" dirty="0">
                        <a:solidFill>
                          <a:srgbClr val="000000"/>
                        </a:solidFill>
                        <a:effectLst/>
                        <a:latin typeface="Calibri"/>
                      </a:endParaRPr>
                    </a:p>
                  </a:txBody>
                  <a:tcPr marL="36000" marR="36000" marT="9525" marB="0" anchor="ctr">
                    <a:solidFill>
                      <a:schemeClr val="accent4">
                        <a:lumMod val="60000"/>
                        <a:lumOff val="40000"/>
                      </a:schemeClr>
                    </a:solidFill>
                  </a:tcPr>
                </a:tc>
                <a:extLst>
                  <a:ext uri="{0D108BD9-81ED-4DB2-BD59-A6C34878D82A}">
                    <a16:rowId xmlns:a16="http://schemas.microsoft.com/office/drawing/2014/main" xmlns="" val="10001"/>
                  </a:ext>
                </a:extLst>
              </a:tr>
              <a:tr h="229178">
                <a:tc>
                  <a:txBody>
                    <a:bodyPr/>
                    <a:lstStyle/>
                    <a:p>
                      <a:pPr algn="r" fontAlgn="b"/>
                      <a:r>
                        <a:rPr lang="id-ID" sz="1600" u="none" strike="noStrike" dirty="0">
                          <a:effectLst/>
                        </a:rPr>
                        <a:t>1</a:t>
                      </a:r>
                      <a:endParaRPr lang="id-ID" sz="1600" b="0" i="0" u="none" strike="noStrike" dirty="0">
                        <a:solidFill>
                          <a:srgbClr val="000000"/>
                        </a:solidFill>
                        <a:effectLst/>
                        <a:latin typeface="Calibri"/>
                      </a:endParaRPr>
                    </a:p>
                  </a:txBody>
                  <a:tcPr marL="36000" marR="36000" marT="9525" marB="0" anchor="ctr"/>
                </a:tc>
                <a:tc>
                  <a:txBody>
                    <a:bodyPr/>
                    <a:lstStyle/>
                    <a:p>
                      <a:pPr algn="l" fontAlgn="b"/>
                      <a:r>
                        <a:rPr lang="id-ID" sz="1600" u="none" strike="noStrike" dirty="0">
                          <a:effectLst/>
                        </a:rPr>
                        <a:t>PPKn</a:t>
                      </a:r>
                      <a:endParaRPr lang="id-ID" sz="1600" b="0" i="0" u="none" strike="noStrike" dirty="0">
                        <a:solidFill>
                          <a:srgbClr val="000000"/>
                        </a:solidFill>
                        <a:effectLst/>
                        <a:latin typeface="Calibri"/>
                      </a:endParaRPr>
                    </a:p>
                  </a:txBody>
                  <a:tcPr marL="36000" marR="36000" marT="9525" marB="0" anchor="ctr"/>
                </a:tc>
                <a:tc>
                  <a:txBody>
                    <a:bodyPr/>
                    <a:lstStyle/>
                    <a:p>
                      <a:pPr algn="r" fontAlgn="b"/>
                      <a:r>
                        <a:rPr lang="id-ID" sz="1600" u="none" strike="noStrike">
                          <a:effectLst/>
                        </a:rPr>
                        <a:t>8,494</a:t>
                      </a:r>
                      <a:endParaRPr lang="id-ID" sz="1600" b="0" i="0" u="none" strike="noStrike">
                        <a:solidFill>
                          <a:srgbClr val="000000"/>
                        </a:solidFill>
                        <a:effectLst/>
                        <a:latin typeface="Calibri"/>
                      </a:endParaRPr>
                    </a:p>
                  </a:txBody>
                  <a:tcPr marL="36000" marR="36000" marT="9525" marB="0" anchor="ctr"/>
                </a:tc>
                <a:tc>
                  <a:txBody>
                    <a:bodyPr/>
                    <a:lstStyle/>
                    <a:p>
                      <a:pPr algn="r" fontAlgn="b"/>
                      <a:r>
                        <a:rPr lang="id-ID" sz="1600" u="none" strike="noStrike">
                          <a:effectLst/>
                        </a:rPr>
                        <a:t>8,648</a:t>
                      </a:r>
                      <a:endParaRPr lang="id-ID" sz="1600" b="0" i="0" u="none" strike="noStrike">
                        <a:solidFill>
                          <a:srgbClr val="000000"/>
                        </a:solidFill>
                        <a:effectLst/>
                        <a:latin typeface="Calibri"/>
                      </a:endParaRPr>
                    </a:p>
                  </a:txBody>
                  <a:tcPr marL="36000" marR="36000" marT="9525" marB="0" anchor="ctr"/>
                </a:tc>
                <a:tc>
                  <a:txBody>
                    <a:bodyPr/>
                    <a:lstStyle/>
                    <a:p>
                      <a:pPr algn="r" fontAlgn="b"/>
                      <a:r>
                        <a:rPr lang="id-ID" sz="1600" u="none" strike="noStrike">
                          <a:effectLst/>
                        </a:rPr>
                        <a:t>154</a:t>
                      </a:r>
                      <a:endParaRPr lang="id-ID" sz="1600" b="0" i="0" u="none" strike="noStrike">
                        <a:solidFill>
                          <a:srgbClr val="000000"/>
                        </a:solidFill>
                        <a:effectLst/>
                        <a:latin typeface="Calibri"/>
                      </a:endParaRPr>
                    </a:p>
                  </a:txBody>
                  <a:tcPr marL="36000" marR="36000" marT="9525" marB="0" anchor="ctr"/>
                </a:tc>
                <a:extLst>
                  <a:ext uri="{0D108BD9-81ED-4DB2-BD59-A6C34878D82A}">
                    <a16:rowId xmlns:a16="http://schemas.microsoft.com/office/drawing/2014/main" xmlns="" val="10002"/>
                  </a:ext>
                </a:extLst>
              </a:tr>
              <a:tr h="229178">
                <a:tc>
                  <a:txBody>
                    <a:bodyPr/>
                    <a:lstStyle/>
                    <a:p>
                      <a:pPr algn="r" fontAlgn="b"/>
                      <a:r>
                        <a:rPr lang="id-ID" sz="1600" u="none" strike="noStrike" dirty="0">
                          <a:effectLst/>
                        </a:rPr>
                        <a:t>2</a:t>
                      </a:r>
                      <a:endParaRPr lang="id-ID" sz="1600" b="0" i="0" u="none" strike="noStrike" dirty="0">
                        <a:solidFill>
                          <a:srgbClr val="000000"/>
                        </a:solidFill>
                        <a:effectLst/>
                        <a:latin typeface="Calibri"/>
                      </a:endParaRPr>
                    </a:p>
                  </a:txBody>
                  <a:tcPr marL="36000" marR="36000" marT="9525" marB="0" anchor="ctr"/>
                </a:tc>
                <a:tc>
                  <a:txBody>
                    <a:bodyPr/>
                    <a:lstStyle/>
                    <a:p>
                      <a:pPr algn="l" fontAlgn="b"/>
                      <a:r>
                        <a:rPr lang="id-ID" sz="1600" u="none" strike="noStrike" dirty="0">
                          <a:effectLst/>
                        </a:rPr>
                        <a:t>Biologi</a:t>
                      </a:r>
                      <a:endParaRPr lang="id-ID" sz="1600" b="0" i="0" u="none" strike="noStrike" dirty="0">
                        <a:solidFill>
                          <a:srgbClr val="000000"/>
                        </a:solidFill>
                        <a:effectLst/>
                        <a:latin typeface="Calibri"/>
                      </a:endParaRPr>
                    </a:p>
                  </a:txBody>
                  <a:tcPr marL="36000" marR="36000" marT="9525" marB="0" anchor="ctr"/>
                </a:tc>
                <a:tc>
                  <a:txBody>
                    <a:bodyPr/>
                    <a:lstStyle/>
                    <a:p>
                      <a:pPr algn="r" fontAlgn="b"/>
                      <a:r>
                        <a:rPr lang="id-ID" sz="1600" u="none" strike="noStrike">
                          <a:effectLst/>
                        </a:rPr>
                        <a:t>8,082</a:t>
                      </a:r>
                      <a:endParaRPr lang="id-ID" sz="1600" b="0" i="0" u="none" strike="noStrike">
                        <a:solidFill>
                          <a:srgbClr val="000000"/>
                        </a:solidFill>
                        <a:effectLst/>
                        <a:latin typeface="Calibri"/>
                      </a:endParaRPr>
                    </a:p>
                  </a:txBody>
                  <a:tcPr marL="36000" marR="36000" marT="9525" marB="0" anchor="ctr"/>
                </a:tc>
                <a:tc>
                  <a:txBody>
                    <a:bodyPr/>
                    <a:lstStyle/>
                    <a:p>
                      <a:pPr algn="r" fontAlgn="b"/>
                      <a:r>
                        <a:rPr lang="id-ID" sz="1600" u="none" strike="noStrike">
                          <a:effectLst/>
                        </a:rPr>
                        <a:t>9,832</a:t>
                      </a:r>
                      <a:endParaRPr lang="id-ID" sz="1600" b="0" i="0" u="none" strike="noStrike">
                        <a:solidFill>
                          <a:srgbClr val="000000"/>
                        </a:solidFill>
                        <a:effectLst/>
                        <a:latin typeface="Calibri"/>
                      </a:endParaRPr>
                    </a:p>
                  </a:txBody>
                  <a:tcPr marL="36000" marR="36000" marT="9525" marB="0" anchor="ctr"/>
                </a:tc>
                <a:tc>
                  <a:txBody>
                    <a:bodyPr/>
                    <a:lstStyle/>
                    <a:p>
                      <a:pPr algn="r" fontAlgn="b"/>
                      <a:r>
                        <a:rPr lang="id-ID" sz="1600" u="none" strike="noStrike">
                          <a:effectLst/>
                        </a:rPr>
                        <a:t>1,750</a:t>
                      </a:r>
                      <a:endParaRPr lang="id-ID" sz="1600" b="0" i="0" u="none" strike="noStrike">
                        <a:solidFill>
                          <a:srgbClr val="000000"/>
                        </a:solidFill>
                        <a:effectLst/>
                        <a:latin typeface="Calibri"/>
                      </a:endParaRPr>
                    </a:p>
                  </a:txBody>
                  <a:tcPr marL="36000" marR="36000" marT="9525" marB="0" anchor="ctr"/>
                </a:tc>
                <a:extLst>
                  <a:ext uri="{0D108BD9-81ED-4DB2-BD59-A6C34878D82A}">
                    <a16:rowId xmlns:a16="http://schemas.microsoft.com/office/drawing/2014/main" xmlns="" val="10003"/>
                  </a:ext>
                </a:extLst>
              </a:tr>
              <a:tr h="229178">
                <a:tc>
                  <a:txBody>
                    <a:bodyPr/>
                    <a:lstStyle/>
                    <a:p>
                      <a:pPr algn="r" fontAlgn="b"/>
                      <a:r>
                        <a:rPr lang="id-ID" sz="1600" u="none" strike="noStrike">
                          <a:effectLst/>
                        </a:rPr>
                        <a:t>3</a:t>
                      </a:r>
                      <a:endParaRPr lang="id-ID" sz="1600" b="0" i="0" u="none" strike="noStrike">
                        <a:solidFill>
                          <a:srgbClr val="000000"/>
                        </a:solidFill>
                        <a:effectLst/>
                        <a:latin typeface="Calibri"/>
                      </a:endParaRPr>
                    </a:p>
                  </a:txBody>
                  <a:tcPr marL="36000" marR="36000" marT="9525" marB="0" anchor="ctr"/>
                </a:tc>
                <a:tc>
                  <a:txBody>
                    <a:bodyPr/>
                    <a:lstStyle/>
                    <a:p>
                      <a:pPr algn="l" fontAlgn="b"/>
                      <a:r>
                        <a:rPr lang="id-ID" sz="1600" u="none" strike="noStrike" dirty="0">
                          <a:effectLst/>
                        </a:rPr>
                        <a:t>Fisika</a:t>
                      </a:r>
                      <a:endParaRPr lang="id-ID" sz="1600" b="0" i="0" u="none" strike="noStrike" dirty="0">
                        <a:solidFill>
                          <a:srgbClr val="000000"/>
                        </a:solidFill>
                        <a:effectLst/>
                        <a:latin typeface="Calibri"/>
                      </a:endParaRPr>
                    </a:p>
                  </a:txBody>
                  <a:tcPr marL="36000" marR="36000" marT="9525" marB="0" anchor="ctr"/>
                </a:tc>
                <a:tc>
                  <a:txBody>
                    <a:bodyPr/>
                    <a:lstStyle/>
                    <a:p>
                      <a:pPr algn="r" fontAlgn="b"/>
                      <a:r>
                        <a:rPr lang="id-ID" sz="1600" u="none" strike="noStrike">
                          <a:effectLst/>
                        </a:rPr>
                        <a:t>8,082</a:t>
                      </a:r>
                      <a:endParaRPr lang="id-ID" sz="1600" b="0" i="0" u="none" strike="noStrike">
                        <a:solidFill>
                          <a:srgbClr val="000000"/>
                        </a:solidFill>
                        <a:effectLst/>
                        <a:latin typeface="Calibri"/>
                      </a:endParaRPr>
                    </a:p>
                  </a:txBody>
                  <a:tcPr marL="36000" marR="36000" marT="9525" marB="0" anchor="ctr"/>
                </a:tc>
                <a:tc>
                  <a:txBody>
                    <a:bodyPr/>
                    <a:lstStyle/>
                    <a:p>
                      <a:pPr algn="r" fontAlgn="b"/>
                      <a:r>
                        <a:rPr lang="id-ID" sz="1600" u="none" strike="noStrike">
                          <a:effectLst/>
                        </a:rPr>
                        <a:t>9,206</a:t>
                      </a:r>
                      <a:endParaRPr lang="id-ID" sz="1600" b="0" i="0" u="none" strike="noStrike">
                        <a:solidFill>
                          <a:srgbClr val="000000"/>
                        </a:solidFill>
                        <a:effectLst/>
                        <a:latin typeface="Calibri"/>
                      </a:endParaRPr>
                    </a:p>
                  </a:txBody>
                  <a:tcPr marL="36000" marR="36000" marT="9525" marB="0" anchor="ctr"/>
                </a:tc>
                <a:tc>
                  <a:txBody>
                    <a:bodyPr/>
                    <a:lstStyle/>
                    <a:p>
                      <a:pPr algn="r" fontAlgn="b"/>
                      <a:r>
                        <a:rPr lang="id-ID" sz="1600" u="none" strike="noStrike">
                          <a:effectLst/>
                        </a:rPr>
                        <a:t>1,124</a:t>
                      </a:r>
                      <a:endParaRPr lang="id-ID" sz="1600" b="0" i="0" u="none" strike="noStrike">
                        <a:solidFill>
                          <a:srgbClr val="000000"/>
                        </a:solidFill>
                        <a:effectLst/>
                        <a:latin typeface="Calibri"/>
                      </a:endParaRPr>
                    </a:p>
                  </a:txBody>
                  <a:tcPr marL="36000" marR="36000" marT="9525" marB="0" anchor="ctr"/>
                </a:tc>
                <a:extLst>
                  <a:ext uri="{0D108BD9-81ED-4DB2-BD59-A6C34878D82A}">
                    <a16:rowId xmlns:a16="http://schemas.microsoft.com/office/drawing/2014/main" xmlns="" val="10004"/>
                  </a:ext>
                </a:extLst>
              </a:tr>
              <a:tr h="229178">
                <a:tc>
                  <a:txBody>
                    <a:bodyPr/>
                    <a:lstStyle/>
                    <a:p>
                      <a:pPr algn="r" fontAlgn="b"/>
                      <a:r>
                        <a:rPr lang="id-ID" sz="1600" u="none" strike="noStrike" dirty="0">
                          <a:effectLst/>
                        </a:rPr>
                        <a:t>4</a:t>
                      </a:r>
                      <a:endParaRPr lang="id-ID" sz="1600" b="0" i="0" u="none" strike="noStrike" dirty="0">
                        <a:solidFill>
                          <a:srgbClr val="000000"/>
                        </a:solidFill>
                        <a:effectLst/>
                        <a:latin typeface="Calibri"/>
                      </a:endParaRPr>
                    </a:p>
                  </a:txBody>
                  <a:tcPr marL="36000" marR="36000" marT="9525" marB="0" anchor="ctr"/>
                </a:tc>
                <a:tc>
                  <a:txBody>
                    <a:bodyPr/>
                    <a:lstStyle/>
                    <a:p>
                      <a:pPr algn="l" fontAlgn="b"/>
                      <a:r>
                        <a:rPr lang="id-ID" sz="1600" u="none" strike="noStrike" dirty="0">
                          <a:effectLst/>
                        </a:rPr>
                        <a:t>Kimia</a:t>
                      </a:r>
                      <a:endParaRPr lang="id-ID" sz="1600" b="0" i="0" u="none" strike="noStrike" dirty="0">
                        <a:solidFill>
                          <a:srgbClr val="000000"/>
                        </a:solidFill>
                        <a:effectLst/>
                        <a:latin typeface="Calibri"/>
                      </a:endParaRPr>
                    </a:p>
                  </a:txBody>
                  <a:tcPr marL="36000" marR="36000" marT="9525" marB="0" anchor="ctr"/>
                </a:tc>
                <a:tc>
                  <a:txBody>
                    <a:bodyPr/>
                    <a:lstStyle/>
                    <a:p>
                      <a:pPr algn="r" fontAlgn="b"/>
                      <a:r>
                        <a:rPr lang="id-ID" sz="1600" u="none" strike="noStrike">
                          <a:effectLst/>
                        </a:rPr>
                        <a:t>8,082</a:t>
                      </a:r>
                      <a:endParaRPr lang="id-ID" sz="1600" b="0" i="0" u="none" strike="noStrike">
                        <a:solidFill>
                          <a:srgbClr val="000000"/>
                        </a:solidFill>
                        <a:effectLst/>
                        <a:latin typeface="Calibri"/>
                      </a:endParaRPr>
                    </a:p>
                  </a:txBody>
                  <a:tcPr marL="36000" marR="36000" marT="9525" marB="0" anchor="ctr"/>
                </a:tc>
                <a:tc>
                  <a:txBody>
                    <a:bodyPr/>
                    <a:lstStyle/>
                    <a:p>
                      <a:pPr algn="r" fontAlgn="b"/>
                      <a:r>
                        <a:rPr lang="id-ID" sz="1600" u="none" strike="noStrike">
                          <a:effectLst/>
                        </a:rPr>
                        <a:t>9,168</a:t>
                      </a:r>
                      <a:endParaRPr lang="id-ID" sz="1600" b="0" i="0" u="none" strike="noStrike">
                        <a:solidFill>
                          <a:srgbClr val="000000"/>
                        </a:solidFill>
                        <a:effectLst/>
                        <a:latin typeface="Calibri"/>
                      </a:endParaRPr>
                    </a:p>
                  </a:txBody>
                  <a:tcPr marL="36000" marR="36000" marT="9525" marB="0" anchor="ctr"/>
                </a:tc>
                <a:tc>
                  <a:txBody>
                    <a:bodyPr/>
                    <a:lstStyle/>
                    <a:p>
                      <a:pPr algn="r" fontAlgn="b"/>
                      <a:r>
                        <a:rPr lang="id-ID" sz="1600" u="none" strike="noStrike">
                          <a:effectLst/>
                        </a:rPr>
                        <a:t>1,086</a:t>
                      </a:r>
                      <a:endParaRPr lang="id-ID" sz="1600" b="0" i="0" u="none" strike="noStrike">
                        <a:solidFill>
                          <a:srgbClr val="000000"/>
                        </a:solidFill>
                        <a:effectLst/>
                        <a:latin typeface="Calibri"/>
                      </a:endParaRPr>
                    </a:p>
                  </a:txBody>
                  <a:tcPr marL="36000" marR="36000" marT="9525" marB="0" anchor="ctr"/>
                </a:tc>
                <a:extLst>
                  <a:ext uri="{0D108BD9-81ED-4DB2-BD59-A6C34878D82A}">
                    <a16:rowId xmlns:a16="http://schemas.microsoft.com/office/drawing/2014/main" xmlns="" val="10005"/>
                  </a:ext>
                </a:extLst>
              </a:tr>
              <a:tr h="229178">
                <a:tc>
                  <a:txBody>
                    <a:bodyPr/>
                    <a:lstStyle/>
                    <a:p>
                      <a:pPr algn="r" fontAlgn="b"/>
                      <a:r>
                        <a:rPr lang="id-ID" sz="1600" u="none" strike="noStrike" dirty="0">
                          <a:effectLst/>
                        </a:rPr>
                        <a:t>5</a:t>
                      </a:r>
                      <a:endParaRPr lang="id-ID" sz="1600" b="0" i="0" u="none" strike="noStrike" dirty="0">
                        <a:solidFill>
                          <a:srgbClr val="000000"/>
                        </a:solidFill>
                        <a:effectLst/>
                        <a:latin typeface="Calibri"/>
                      </a:endParaRPr>
                    </a:p>
                  </a:txBody>
                  <a:tcPr marL="36000" marR="36000" marT="9525" marB="0" anchor="ctr"/>
                </a:tc>
                <a:tc>
                  <a:txBody>
                    <a:bodyPr/>
                    <a:lstStyle/>
                    <a:p>
                      <a:pPr algn="l" fontAlgn="b"/>
                      <a:r>
                        <a:rPr lang="id-ID" sz="1600" u="none" strike="noStrike" dirty="0">
                          <a:effectLst/>
                        </a:rPr>
                        <a:t>Geografi</a:t>
                      </a:r>
                      <a:endParaRPr lang="id-ID" sz="1600" b="0" i="0" u="none" strike="noStrike" dirty="0">
                        <a:solidFill>
                          <a:srgbClr val="000000"/>
                        </a:solidFill>
                        <a:effectLst/>
                        <a:latin typeface="Calibri"/>
                      </a:endParaRPr>
                    </a:p>
                  </a:txBody>
                  <a:tcPr marL="36000" marR="36000" marT="9525" marB="0" anchor="ctr"/>
                </a:tc>
                <a:tc>
                  <a:txBody>
                    <a:bodyPr/>
                    <a:lstStyle/>
                    <a:p>
                      <a:pPr algn="r" fontAlgn="b"/>
                      <a:r>
                        <a:rPr lang="id-ID" sz="1600" u="none" strike="noStrike">
                          <a:effectLst/>
                        </a:rPr>
                        <a:t>7,139</a:t>
                      </a:r>
                      <a:endParaRPr lang="id-ID" sz="1600" b="0" i="0" u="none" strike="noStrike">
                        <a:solidFill>
                          <a:srgbClr val="000000"/>
                        </a:solidFill>
                        <a:effectLst/>
                        <a:latin typeface="Calibri"/>
                      </a:endParaRPr>
                    </a:p>
                  </a:txBody>
                  <a:tcPr marL="36000" marR="36000" marT="9525" marB="0" anchor="ctr"/>
                </a:tc>
                <a:tc>
                  <a:txBody>
                    <a:bodyPr/>
                    <a:lstStyle/>
                    <a:p>
                      <a:pPr algn="r" fontAlgn="b"/>
                      <a:r>
                        <a:rPr lang="id-ID" sz="1600" u="none" strike="noStrike">
                          <a:effectLst/>
                        </a:rPr>
                        <a:t>9,432</a:t>
                      </a:r>
                      <a:endParaRPr lang="id-ID" sz="1600" b="0" i="0" u="none" strike="noStrike">
                        <a:solidFill>
                          <a:srgbClr val="000000"/>
                        </a:solidFill>
                        <a:effectLst/>
                        <a:latin typeface="Calibri"/>
                      </a:endParaRPr>
                    </a:p>
                  </a:txBody>
                  <a:tcPr marL="36000" marR="36000" marT="9525" marB="0" anchor="ctr"/>
                </a:tc>
                <a:tc>
                  <a:txBody>
                    <a:bodyPr/>
                    <a:lstStyle/>
                    <a:p>
                      <a:pPr algn="r" fontAlgn="b"/>
                      <a:r>
                        <a:rPr lang="id-ID" sz="1600" u="none" strike="noStrike">
                          <a:effectLst/>
                        </a:rPr>
                        <a:t>2,293</a:t>
                      </a:r>
                      <a:endParaRPr lang="id-ID" sz="1600" b="0" i="0" u="none" strike="noStrike">
                        <a:solidFill>
                          <a:srgbClr val="000000"/>
                        </a:solidFill>
                        <a:effectLst/>
                        <a:latin typeface="Calibri"/>
                      </a:endParaRPr>
                    </a:p>
                  </a:txBody>
                  <a:tcPr marL="36000" marR="36000" marT="9525" marB="0" anchor="ctr"/>
                </a:tc>
                <a:extLst>
                  <a:ext uri="{0D108BD9-81ED-4DB2-BD59-A6C34878D82A}">
                    <a16:rowId xmlns:a16="http://schemas.microsoft.com/office/drawing/2014/main" xmlns="" val="10006"/>
                  </a:ext>
                </a:extLst>
              </a:tr>
              <a:tr h="229178">
                <a:tc>
                  <a:txBody>
                    <a:bodyPr/>
                    <a:lstStyle/>
                    <a:p>
                      <a:pPr algn="r" fontAlgn="b"/>
                      <a:r>
                        <a:rPr lang="id-ID" sz="1600" u="none" strike="noStrike" dirty="0">
                          <a:effectLst/>
                        </a:rPr>
                        <a:t>6</a:t>
                      </a:r>
                      <a:endParaRPr lang="id-ID" sz="1600" b="0" i="0" u="none" strike="noStrike" dirty="0">
                        <a:solidFill>
                          <a:srgbClr val="000000"/>
                        </a:solidFill>
                        <a:effectLst/>
                        <a:latin typeface="Calibri"/>
                      </a:endParaRPr>
                    </a:p>
                  </a:txBody>
                  <a:tcPr marL="36000" marR="36000" marT="9525" marB="0" anchor="ctr"/>
                </a:tc>
                <a:tc>
                  <a:txBody>
                    <a:bodyPr/>
                    <a:lstStyle/>
                    <a:p>
                      <a:pPr algn="l" fontAlgn="b"/>
                      <a:r>
                        <a:rPr lang="id-ID" sz="1600" u="none" strike="noStrike" dirty="0">
                          <a:effectLst/>
                        </a:rPr>
                        <a:t>Ekonomi</a:t>
                      </a:r>
                      <a:endParaRPr lang="id-ID" sz="1600" b="0" i="0" u="none" strike="noStrike" dirty="0">
                        <a:solidFill>
                          <a:srgbClr val="000000"/>
                        </a:solidFill>
                        <a:effectLst/>
                        <a:latin typeface="Calibri"/>
                      </a:endParaRPr>
                    </a:p>
                  </a:txBody>
                  <a:tcPr marL="36000" marR="36000" marT="9525" marB="0" anchor="ctr"/>
                </a:tc>
                <a:tc>
                  <a:txBody>
                    <a:bodyPr/>
                    <a:lstStyle/>
                    <a:p>
                      <a:pPr algn="r" fontAlgn="b"/>
                      <a:r>
                        <a:rPr lang="id-ID" sz="1600" u="none" strike="noStrike">
                          <a:effectLst/>
                        </a:rPr>
                        <a:t>7,139</a:t>
                      </a:r>
                      <a:endParaRPr lang="id-ID" sz="1600" b="0" i="0" u="none" strike="noStrike">
                        <a:solidFill>
                          <a:srgbClr val="000000"/>
                        </a:solidFill>
                        <a:effectLst/>
                        <a:latin typeface="Calibri"/>
                      </a:endParaRPr>
                    </a:p>
                  </a:txBody>
                  <a:tcPr marL="36000" marR="36000" marT="9525" marB="0" anchor="ctr"/>
                </a:tc>
                <a:tc>
                  <a:txBody>
                    <a:bodyPr/>
                    <a:lstStyle/>
                    <a:p>
                      <a:pPr algn="r" fontAlgn="b"/>
                      <a:r>
                        <a:rPr lang="id-ID" sz="1600" u="none" strike="noStrike">
                          <a:effectLst/>
                        </a:rPr>
                        <a:t>7,742</a:t>
                      </a:r>
                      <a:endParaRPr lang="id-ID" sz="1600" b="0" i="0" u="none" strike="noStrike">
                        <a:solidFill>
                          <a:srgbClr val="000000"/>
                        </a:solidFill>
                        <a:effectLst/>
                        <a:latin typeface="Calibri"/>
                      </a:endParaRPr>
                    </a:p>
                  </a:txBody>
                  <a:tcPr marL="36000" marR="36000" marT="9525" marB="0" anchor="ctr"/>
                </a:tc>
                <a:tc>
                  <a:txBody>
                    <a:bodyPr/>
                    <a:lstStyle/>
                    <a:p>
                      <a:pPr algn="r" fontAlgn="b"/>
                      <a:r>
                        <a:rPr lang="id-ID" sz="1600" u="none" strike="noStrike">
                          <a:effectLst/>
                        </a:rPr>
                        <a:t>603</a:t>
                      </a:r>
                      <a:endParaRPr lang="id-ID" sz="1600" b="0" i="0" u="none" strike="noStrike">
                        <a:solidFill>
                          <a:srgbClr val="000000"/>
                        </a:solidFill>
                        <a:effectLst/>
                        <a:latin typeface="Calibri"/>
                      </a:endParaRPr>
                    </a:p>
                  </a:txBody>
                  <a:tcPr marL="36000" marR="36000" marT="9525" marB="0" anchor="ctr"/>
                </a:tc>
                <a:extLst>
                  <a:ext uri="{0D108BD9-81ED-4DB2-BD59-A6C34878D82A}">
                    <a16:rowId xmlns:a16="http://schemas.microsoft.com/office/drawing/2014/main" xmlns="" val="10007"/>
                  </a:ext>
                </a:extLst>
              </a:tr>
              <a:tr h="229178">
                <a:tc>
                  <a:txBody>
                    <a:bodyPr/>
                    <a:lstStyle/>
                    <a:p>
                      <a:pPr algn="r" fontAlgn="b"/>
                      <a:r>
                        <a:rPr lang="id-ID" sz="1600" u="none" strike="noStrike" dirty="0">
                          <a:effectLst/>
                        </a:rPr>
                        <a:t>7</a:t>
                      </a:r>
                      <a:endParaRPr lang="id-ID" sz="1600" b="0" i="0" u="none" strike="noStrike" dirty="0">
                        <a:solidFill>
                          <a:srgbClr val="000000"/>
                        </a:solidFill>
                        <a:effectLst/>
                        <a:latin typeface="Calibri"/>
                      </a:endParaRPr>
                    </a:p>
                  </a:txBody>
                  <a:tcPr marL="36000" marR="36000" marT="9525" marB="0" anchor="ctr"/>
                </a:tc>
                <a:tc>
                  <a:txBody>
                    <a:bodyPr/>
                    <a:lstStyle/>
                    <a:p>
                      <a:pPr algn="l" fontAlgn="b"/>
                      <a:r>
                        <a:rPr lang="id-ID" sz="1600" u="none" strike="noStrike" dirty="0">
                          <a:effectLst/>
                        </a:rPr>
                        <a:t>Bhs Asing Lain</a:t>
                      </a:r>
                      <a:endParaRPr lang="id-ID" sz="1600" b="0" i="0" u="none" strike="noStrike" dirty="0">
                        <a:solidFill>
                          <a:srgbClr val="000000"/>
                        </a:solidFill>
                        <a:effectLst/>
                        <a:latin typeface="Calibri"/>
                      </a:endParaRPr>
                    </a:p>
                  </a:txBody>
                  <a:tcPr marL="36000" marR="36000" marT="9525" marB="0" anchor="ctr"/>
                </a:tc>
                <a:tc>
                  <a:txBody>
                    <a:bodyPr/>
                    <a:lstStyle/>
                    <a:p>
                      <a:pPr algn="r" fontAlgn="b"/>
                      <a:r>
                        <a:rPr lang="id-ID" sz="1600" u="none" strike="noStrike">
                          <a:effectLst/>
                        </a:rPr>
                        <a:t>303</a:t>
                      </a:r>
                      <a:endParaRPr lang="id-ID" sz="1600" b="0" i="0" u="none" strike="noStrike">
                        <a:solidFill>
                          <a:srgbClr val="000000"/>
                        </a:solidFill>
                        <a:effectLst/>
                        <a:latin typeface="Calibri"/>
                      </a:endParaRPr>
                    </a:p>
                  </a:txBody>
                  <a:tcPr marL="36000" marR="36000" marT="9525" marB="0" anchor="ctr"/>
                </a:tc>
                <a:tc>
                  <a:txBody>
                    <a:bodyPr/>
                    <a:lstStyle/>
                    <a:p>
                      <a:pPr algn="r" fontAlgn="b"/>
                      <a:r>
                        <a:rPr lang="id-ID" sz="1600" u="none" strike="noStrike">
                          <a:effectLst/>
                        </a:rPr>
                        <a:t>767</a:t>
                      </a:r>
                      <a:endParaRPr lang="id-ID" sz="1600" b="0" i="0" u="none" strike="noStrike">
                        <a:solidFill>
                          <a:srgbClr val="000000"/>
                        </a:solidFill>
                        <a:effectLst/>
                        <a:latin typeface="Calibri"/>
                      </a:endParaRPr>
                    </a:p>
                  </a:txBody>
                  <a:tcPr marL="36000" marR="36000" marT="9525" marB="0" anchor="ctr"/>
                </a:tc>
                <a:tc>
                  <a:txBody>
                    <a:bodyPr/>
                    <a:lstStyle/>
                    <a:p>
                      <a:pPr algn="r" fontAlgn="b"/>
                      <a:r>
                        <a:rPr lang="id-ID" sz="1600" u="none" strike="noStrike">
                          <a:effectLst/>
                        </a:rPr>
                        <a:t>464</a:t>
                      </a:r>
                      <a:endParaRPr lang="id-ID" sz="1600" b="0" i="0" u="none" strike="noStrike">
                        <a:solidFill>
                          <a:srgbClr val="000000"/>
                        </a:solidFill>
                        <a:effectLst/>
                        <a:latin typeface="Calibri"/>
                      </a:endParaRPr>
                    </a:p>
                  </a:txBody>
                  <a:tcPr marL="36000" marR="36000" marT="9525" marB="0" anchor="ctr"/>
                </a:tc>
                <a:extLst>
                  <a:ext uri="{0D108BD9-81ED-4DB2-BD59-A6C34878D82A}">
                    <a16:rowId xmlns:a16="http://schemas.microsoft.com/office/drawing/2014/main" xmlns="" val="10008"/>
                  </a:ext>
                </a:extLst>
              </a:tr>
              <a:tr h="229178">
                <a:tc>
                  <a:txBody>
                    <a:bodyPr/>
                    <a:lstStyle/>
                    <a:p>
                      <a:pPr algn="r" fontAlgn="b"/>
                      <a:r>
                        <a:rPr lang="id-ID" sz="1600" u="none" strike="noStrike" dirty="0">
                          <a:effectLst/>
                        </a:rPr>
                        <a:t>8</a:t>
                      </a:r>
                      <a:endParaRPr lang="id-ID" sz="1600" b="0" i="0" u="none" strike="noStrike" dirty="0">
                        <a:solidFill>
                          <a:srgbClr val="000000"/>
                        </a:solidFill>
                        <a:effectLst/>
                        <a:latin typeface="Calibri"/>
                      </a:endParaRPr>
                    </a:p>
                  </a:txBody>
                  <a:tcPr marL="36000" marR="36000" marT="9525" marB="0" anchor="ctr"/>
                </a:tc>
                <a:tc>
                  <a:txBody>
                    <a:bodyPr/>
                    <a:lstStyle/>
                    <a:p>
                      <a:pPr algn="l" fontAlgn="b"/>
                      <a:r>
                        <a:rPr lang="id-ID" sz="1600" u="none" strike="noStrike" dirty="0">
                          <a:effectLst/>
                        </a:rPr>
                        <a:t>Antropologi</a:t>
                      </a:r>
                      <a:endParaRPr lang="id-ID" sz="1600" b="0" i="0" u="none" strike="noStrike" dirty="0">
                        <a:solidFill>
                          <a:srgbClr val="000000"/>
                        </a:solidFill>
                        <a:effectLst/>
                        <a:latin typeface="Calibri"/>
                      </a:endParaRPr>
                    </a:p>
                  </a:txBody>
                  <a:tcPr marL="36000" marR="36000" marT="9525" marB="0" anchor="ctr"/>
                </a:tc>
                <a:tc>
                  <a:txBody>
                    <a:bodyPr/>
                    <a:lstStyle/>
                    <a:p>
                      <a:pPr algn="r" fontAlgn="b"/>
                      <a:r>
                        <a:rPr lang="id-ID" sz="1600" u="none" strike="noStrike">
                          <a:effectLst/>
                        </a:rPr>
                        <a:t>303</a:t>
                      </a:r>
                      <a:endParaRPr lang="id-ID" sz="1600" b="0" i="0" u="none" strike="noStrike">
                        <a:solidFill>
                          <a:srgbClr val="000000"/>
                        </a:solidFill>
                        <a:effectLst/>
                        <a:latin typeface="Calibri"/>
                      </a:endParaRPr>
                    </a:p>
                  </a:txBody>
                  <a:tcPr marL="36000" marR="36000" marT="9525" marB="0" anchor="ctr"/>
                </a:tc>
                <a:tc>
                  <a:txBody>
                    <a:bodyPr/>
                    <a:lstStyle/>
                    <a:p>
                      <a:pPr algn="r" fontAlgn="b"/>
                      <a:r>
                        <a:rPr lang="id-ID" sz="1600" u="none" strike="noStrike">
                          <a:effectLst/>
                        </a:rPr>
                        <a:t>3,439</a:t>
                      </a:r>
                      <a:endParaRPr lang="id-ID" sz="1600" b="0" i="0" u="none" strike="noStrike">
                        <a:solidFill>
                          <a:srgbClr val="000000"/>
                        </a:solidFill>
                        <a:effectLst/>
                        <a:latin typeface="Calibri"/>
                      </a:endParaRPr>
                    </a:p>
                  </a:txBody>
                  <a:tcPr marL="36000" marR="36000" marT="9525" marB="0" anchor="ctr"/>
                </a:tc>
                <a:tc>
                  <a:txBody>
                    <a:bodyPr/>
                    <a:lstStyle/>
                    <a:p>
                      <a:pPr algn="r" fontAlgn="b"/>
                      <a:r>
                        <a:rPr lang="id-ID" sz="1600" u="none" strike="noStrike">
                          <a:effectLst/>
                        </a:rPr>
                        <a:t>3,136</a:t>
                      </a:r>
                      <a:endParaRPr lang="id-ID" sz="1600" b="0" i="0" u="none" strike="noStrike">
                        <a:solidFill>
                          <a:srgbClr val="000000"/>
                        </a:solidFill>
                        <a:effectLst/>
                        <a:latin typeface="Calibri"/>
                      </a:endParaRPr>
                    </a:p>
                  </a:txBody>
                  <a:tcPr marL="36000" marR="36000" marT="9525" marB="0" anchor="ctr"/>
                </a:tc>
                <a:extLst>
                  <a:ext uri="{0D108BD9-81ED-4DB2-BD59-A6C34878D82A}">
                    <a16:rowId xmlns:a16="http://schemas.microsoft.com/office/drawing/2014/main" xmlns="" val="10009"/>
                  </a:ext>
                </a:extLst>
              </a:tr>
              <a:tr h="229178">
                <a:tc>
                  <a:txBody>
                    <a:bodyPr/>
                    <a:lstStyle/>
                    <a:p>
                      <a:pPr algn="ctr" fontAlgn="b"/>
                      <a:r>
                        <a:rPr lang="id-ID" sz="1600" b="1" u="none" strike="noStrike" dirty="0">
                          <a:effectLst/>
                        </a:rPr>
                        <a:t>B.</a:t>
                      </a:r>
                      <a:endParaRPr lang="id-ID" sz="1600" b="1" i="0" u="none" strike="noStrike" dirty="0">
                        <a:solidFill>
                          <a:srgbClr val="000000"/>
                        </a:solidFill>
                        <a:effectLst/>
                        <a:latin typeface="Calibri"/>
                      </a:endParaRPr>
                    </a:p>
                  </a:txBody>
                  <a:tcPr marL="36000" marR="36000" marT="9525" marB="0" anchor="ctr">
                    <a:solidFill>
                      <a:schemeClr val="accent4">
                        <a:lumMod val="60000"/>
                        <a:lumOff val="40000"/>
                      </a:schemeClr>
                    </a:solidFill>
                  </a:tcPr>
                </a:tc>
                <a:tc>
                  <a:txBody>
                    <a:bodyPr/>
                    <a:lstStyle/>
                    <a:p>
                      <a:pPr algn="l" fontAlgn="b"/>
                      <a:r>
                        <a:rPr lang="id-ID" sz="1600" b="1" u="none" strike="noStrike" dirty="0">
                          <a:effectLst/>
                        </a:rPr>
                        <a:t>Guru SMK</a:t>
                      </a:r>
                      <a:endParaRPr lang="id-ID" sz="1600" b="1" i="0" u="none" strike="noStrike" dirty="0">
                        <a:solidFill>
                          <a:srgbClr val="000000"/>
                        </a:solidFill>
                        <a:effectLst/>
                        <a:latin typeface="Calibri"/>
                      </a:endParaRPr>
                    </a:p>
                  </a:txBody>
                  <a:tcPr marL="36000" marR="36000" marT="9525" marB="0" anchor="ctr">
                    <a:solidFill>
                      <a:schemeClr val="accent4">
                        <a:lumMod val="60000"/>
                        <a:lumOff val="40000"/>
                      </a:schemeClr>
                    </a:solidFill>
                  </a:tcPr>
                </a:tc>
                <a:tc>
                  <a:txBody>
                    <a:bodyPr/>
                    <a:lstStyle/>
                    <a:p>
                      <a:pPr algn="r" fontAlgn="b"/>
                      <a:r>
                        <a:rPr lang="id-ID" sz="1600" b="1" u="none" strike="noStrike" dirty="0">
                          <a:effectLst/>
                        </a:rPr>
                        <a:t>15,291</a:t>
                      </a:r>
                      <a:endParaRPr lang="id-ID" sz="1600" b="1" i="0" u="none" strike="noStrike" dirty="0">
                        <a:solidFill>
                          <a:srgbClr val="000000"/>
                        </a:solidFill>
                        <a:effectLst/>
                        <a:latin typeface="Calibri"/>
                      </a:endParaRPr>
                    </a:p>
                  </a:txBody>
                  <a:tcPr marL="36000" marR="36000" marT="9525" marB="0" anchor="ctr">
                    <a:solidFill>
                      <a:schemeClr val="accent4">
                        <a:lumMod val="60000"/>
                        <a:lumOff val="40000"/>
                      </a:schemeClr>
                    </a:solidFill>
                  </a:tcPr>
                </a:tc>
                <a:tc>
                  <a:txBody>
                    <a:bodyPr/>
                    <a:lstStyle/>
                    <a:p>
                      <a:pPr algn="r" fontAlgn="b"/>
                      <a:r>
                        <a:rPr lang="id-ID" sz="1600" b="1" u="none" strike="noStrike" dirty="0">
                          <a:effectLst/>
                        </a:rPr>
                        <a:t>10,512</a:t>
                      </a:r>
                      <a:endParaRPr lang="id-ID" sz="1600" b="1" i="0" u="none" strike="noStrike" dirty="0">
                        <a:solidFill>
                          <a:srgbClr val="000000"/>
                        </a:solidFill>
                        <a:effectLst/>
                        <a:latin typeface="Calibri"/>
                      </a:endParaRPr>
                    </a:p>
                  </a:txBody>
                  <a:tcPr marL="36000" marR="36000" marT="9525" marB="0" anchor="ctr">
                    <a:solidFill>
                      <a:schemeClr val="accent4">
                        <a:lumMod val="60000"/>
                        <a:lumOff val="40000"/>
                      </a:schemeClr>
                    </a:solidFill>
                  </a:tcPr>
                </a:tc>
                <a:tc>
                  <a:txBody>
                    <a:bodyPr/>
                    <a:lstStyle/>
                    <a:p>
                      <a:pPr algn="r" fontAlgn="b"/>
                      <a:r>
                        <a:rPr lang="id-ID" sz="1600" b="1" u="none" strike="noStrike" dirty="0">
                          <a:effectLst/>
                        </a:rPr>
                        <a:t>4,780</a:t>
                      </a:r>
                      <a:endParaRPr lang="id-ID" sz="1600" b="1" i="0" u="none" strike="noStrike" dirty="0">
                        <a:solidFill>
                          <a:srgbClr val="000000"/>
                        </a:solidFill>
                        <a:effectLst/>
                        <a:latin typeface="Calibri"/>
                      </a:endParaRPr>
                    </a:p>
                  </a:txBody>
                  <a:tcPr marL="36000" marR="36000" marT="9525" marB="0" anchor="ctr">
                    <a:solidFill>
                      <a:schemeClr val="accent4">
                        <a:lumMod val="60000"/>
                        <a:lumOff val="40000"/>
                      </a:schemeClr>
                    </a:solidFill>
                  </a:tcPr>
                </a:tc>
                <a:extLst>
                  <a:ext uri="{0D108BD9-81ED-4DB2-BD59-A6C34878D82A}">
                    <a16:rowId xmlns:a16="http://schemas.microsoft.com/office/drawing/2014/main" xmlns="" val="10010"/>
                  </a:ext>
                </a:extLst>
              </a:tr>
              <a:tr h="229178">
                <a:tc>
                  <a:txBody>
                    <a:bodyPr/>
                    <a:lstStyle/>
                    <a:p>
                      <a:pPr algn="r" fontAlgn="b"/>
                      <a:r>
                        <a:rPr lang="id-ID" sz="1600" u="none" strike="noStrike" dirty="0">
                          <a:effectLst/>
                        </a:rPr>
                        <a:t>1</a:t>
                      </a:r>
                      <a:endParaRPr lang="id-ID" sz="1600" b="0" i="0" u="none" strike="noStrike" dirty="0">
                        <a:solidFill>
                          <a:srgbClr val="000000"/>
                        </a:solidFill>
                        <a:effectLst/>
                        <a:latin typeface="Calibri"/>
                      </a:endParaRPr>
                    </a:p>
                  </a:txBody>
                  <a:tcPr marL="36000" marR="36000" marT="9525" marB="0" anchor="ctr"/>
                </a:tc>
                <a:tc>
                  <a:txBody>
                    <a:bodyPr/>
                    <a:lstStyle/>
                    <a:p>
                      <a:pPr algn="l" fontAlgn="b"/>
                      <a:r>
                        <a:rPr lang="id-ID" sz="1600" u="none" strike="noStrike" dirty="0">
                          <a:effectLst/>
                        </a:rPr>
                        <a:t>PKn</a:t>
                      </a:r>
                      <a:endParaRPr lang="id-ID" sz="1600" b="0" i="0" u="none" strike="noStrike" dirty="0">
                        <a:solidFill>
                          <a:srgbClr val="000000"/>
                        </a:solidFill>
                        <a:effectLst/>
                        <a:latin typeface="Calibri"/>
                      </a:endParaRPr>
                    </a:p>
                  </a:txBody>
                  <a:tcPr marL="36000" marR="36000" marT="9525" marB="0" anchor="ctr"/>
                </a:tc>
                <a:tc>
                  <a:txBody>
                    <a:bodyPr/>
                    <a:lstStyle/>
                    <a:p>
                      <a:pPr algn="r" fontAlgn="b"/>
                      <a:r>
                        <a:rPr lang="id-ID" sz="1600" u="none" strike="noStrike" dirty="0">
                          <a:effectLst/>
                        </a:rPr>
                        <a:t>5,097</a:t>
                      </a:r>
                      <a:endParaRPr lang="id-ID" sz="1600" b="0" i="0" u="none" strike="noStrike" dirty="0">
                        <a:solidFill>
                          <a:srgbClr val="000000"/>
                        </a:solidFill>
                        <a:effectLst/>
                        <a:latin typeface="Calibri"/>
                      </a:endParaRPr>
                    </a:p>
                  </a:txBody>
                  <a:tcPr marL="36000" marR="36000" marT="9525" marB="0" anchor="ctr"/>
                </a:tc>
                <a:tc>
                  <a:txBody>
                    <a:bodyPr/>
                    <a:lstStyle/>
                    <a:p>
                      <a:pPr algn="r" fontAlgn="b"/>
                      <a:r>
                        <a:rPr lang="id-ID" sz="1600" u="none" strike="noStrike">
                          <a:effectLst/>
                        </a:rPr>
                        <a:t>5,068</a:t>
                      </a:r>
                      <a:endParaRPr lang="id-ID" sz="1600" b="0" i="0" u="none" strike="noStrike">
                        <a:solidFill>
                          <a:srgbClr val="000000"/>
                        </a:solidFill>
                        <a:effectLst/>
                        <a:latin typeface="Calibri"/>
                      </a:endParaRPr>
                    </a:p>
                  </a:txBody>
                  <a:tcPr marL="36000" marR="36000" marT="9525" marB="0" anchor="ctr"/>
                </a:tc>
                <a:tc>
                  <a:txBody>
                    <a:bodyPr/>
                    <a:lstStyle/>
                    <a:p>
                      <a:pPr algn="r" fontAlgn="b"/>
                      <a:r>
                        <a:rPr lang="id-ID" sz="1600" u="none" strike="noStrike">
                          <a:effectLst/>
                        </a:rPr>
                        <a:t>30</a:t>
                      </a:r>
                      <a:endParaRPr lang="id-ID" sz="1600" b="0" i="0" u="none" strike="noStrike">
                        <a:solidFill>
                          <a:srgbClr val="000000"/>
                        </a:solidFill>
                        <a:effectLst/>
                        <a:latin typeface="Calibri"/>
                      </a:endParaRPr>
                    </a:p>
                  </a:txBody>
                  <a:tcPr marL="36000" marR="36000" marT="9525" marB="0" anchor="ctr"/>
                </a:tc>
                <a:extLst>
                  <a:ext uri="{0D108BD9-81ED-4DB2-BD59-A6C34878D82A}">
                    <a16:rowId xmlns:a16="http://schemas.microsoft.com/office/drawing/2014/main" xmlns="" val="10011"/>
                  </a:ext>
                </a:extLst>
              </a:tr>
              <a:tr h="229178">
                <a:tc>
                  <a:txBody>
                    <a:bodyPr/>
                    <a:lstStyle/>
                    <a:p>
                      <a:pPr algn="r" fontAlgn="b"/>
                      <a:r>
                        <a:rPr lang="id-ID" sz="1600" u="none" strike="noStrike" dirty="0">
                          <a:effectLst/>
                        </a:rPr>
                        <a:t>2</a:t>
                      </a:r>
                      <a:endParaRPr lang="id-ID" sz="1600" b="0" i="0" u="none" strike="noStrike" dirty="0">
                        <a:solidFill>
                          <a:srgbClr val="000000"/>
                        </a:solidFill>
                        <a:effectLst/>
                        <a:latin typeface="Calibri"/>
                      </a:endParaRPr>
                    </a:p>
                  </a:txBody>
                  <a:tcPr marL="36000" marR="36000" marT="9525" marB="0" anchor="ctr"/>
                </a:tc>
                <a:tc>
                  <a:txBody>
                    <a:bodyPr/>
                    <a:lstStyle/>
                    <a:p>
                      <a:pPr algn="l" fontAlgn="b"/>
                      <a:r>
                        <a:rPr lang="id-ID" sz="1600" u="none" strike="noStrike" dirty="0">
                          <a:effectLst/>
                        </a:rPr>
                        <a:t>Matematika</a:t>
                      </a:r>
                      <a:endParaRPr lang="id-ID" sz="1600" b="0" i="0" u="none" strike="noStrike" dirty="0">
                        <a:solidFill>
                          <a:srgbClr val="000000"/>
                        </a:solidFill>
                        <a:effectLst/>
                        <a:latin typeface="Calibri"/>
                      </a:endParaRPr>
                    </a:p>
                  </a:txBody>
                  <a:tcPr marL="36000" marR="36000" marT="9525" marB="0" anchor="ctr"/>
                </a:tc>
                <a:tc>
                  <a:txBody>
                    <a:bodyPr/>
                    <a:lstStyle/>
                    <a:p>
                      <a:pPr algn="r" fontAlgn="b"/>
                      <a:r>
                        <a:rPr lang="id-ID" sz="1600" u="none" strike="noStrike">
                          <a:effectLst/>
                        </a:rPr>
                        <a:t>5,097</a:t>
                      </a:r>
                      <a:endParaRPr lang="id-ID" sz="1600" b="0" i="0" u="none" strike="noStrike">
                        <a:solidFill>
                          <a:srgbClr val="000000"/>
                        </a:solidFill>
                        <a:effectLst/>
                        <a:latin typeface="Calibri"/>
                      </a:endParaRPr>
                    </a:p>
                  </a:txBody>
                  <a:tcPr marL="36000" marR="36000" marT="9525" marB="0" anchor="ctr"/>
                </a:tc>
                <a:tc>
                  <a:txBody>
                    <a:bodyPr/>
                    <a:lstStyle/>
                    <a:p>
                      <a:pPr algn="r" fontAlgn="b"/>
                      <a:r>
                        <a:rPr lang="id-ID" sz="1600" u="none" strike="noStrike">
                          <a:effectLst/>
                        </a:rPr>
                        <a:t>818</a:t>
                      </a:r>
                      <a:endParaRPr lang="id-ID" sz="1600" b="0" i="0" u="none" strike="noStrike">
                        <a:solidFill>
                          <a:srgbClr val="000000"/>
                        </a:solidFill>
                        <a:effectLst/>
                        <a:latin typeface="Calibri"/>
                      </a:endParaRPr>
                    </a:p>
                  </a:txBody>
                  <a:tcPr marL="36000" marR="36000" marT="9525" marB="0" anchor="ctr"/>
                </a:tc>
                <a:tc>
                  <a:txBody>
                    <a:bodyPr/>
                    <a:lstStyle/>
                    <a:p>
                      <a:pPr algn="r" fontAlgn="b"/>
                      <a:r>
                        <a:rPr lang="id-ID" sz="1600" u="none" strike="noStrike">
                          <a:effectLst/>
                        </a:rPr>
                        <a:t>4,280</a:t>
                      </a:r>
                      <a:endParaRPr lang="id-ID" sz="1600" b="0" i="0" u="none" strike="noStrike">
                        <a:solidFill>
                          <a:srgbClr val="000000"/>
                        </a:solidFill>
                        <a:effectLst/>
                        <a:latin typeface="Calibri"/>
                      </a:endParaRPr>
                    </a:p>
                  </a:txBody>
                  <a:tcPr marL="36000" marR="36000" marT="9525" marB="0" anchor="ctr"/>
                </a:tc>
                <a:extLst>
                  <a:ext uri="{0D108BD9-81ED-4DB2-BD59-A6C34878D82A}">
                    <a16:rowId xmlns:a16="http://schemas.microsoft.com/office/drawing/2014/main" xmlns="" val="10012"/>
                  </a:ext>
                </a:extLst>
              </a:tr>
              <a:tr h="229178">
                <a:tc>
                  <a:txBody>
                    <a:bodyPr/>
                    <a:lstStyle/>
                    <a:p>
                      <a:pPr algn="r" fontAlgn="b"/>
                      <a:r>
                        <a:rPr lang="id-ID" sz="1600" u="none" strike="noStrike" dirty="0">
                          <a:effectLst/>
                        </a:rPr>
                        <a:t>3</a:t>
                      </a:r>
                      <a:endParaRPr lang="id-ID" sz="1600" b="0" i="0" u="none" strike="noStrike" dirty="0">
                        <a:solidFill>
                          <a:srgbClr val="000000"/>
                        </a:solidFill>
                        <a:effectLst/>
                        <a:latin typeface="Calibri"/>
                      </a:endParaRPr>
                    </a:p>
                  </a:txBody>
                  <a:tcPr marL="36000" marR="36000" marT="9525" marB="0" anchor="ctr"/>
                </a:tc>
                <a:tc>
                  <a:txBody>
                    <a:bodyPr/>
                    <a:lstStyle/>
                    <a:p>
                      <a:pPr algn="l" fontAlgn="b"/>
                      <a:r>
                        <a:rPr lang="id-ID" sz="1600" u="none" strike="noStrike" dirty="0">
                          <a:effectLst/>
                        </a:rPr>
                        <a:t>Seni Budaya</a:t>
                      </a:r>
                      <a:endParaRPr lang="id-ID" sz="1600" b="0" i="0" u="none" strike="noStrike" dirty="0">
                        <a:solidFill>
                          <a:srgbClr val="000000"/>
                        </a:solidFill>
                        <a:effectLst/>
                        <a:latin typeface="Calibri"/>
                      </a:endParaRPr>
                    </a:p>
                  </a:txBody>
                  <a:tcPr marL="36000" marR="36000" marT="9525" marB="0" anchor="ctr"/>
                </a:tc>
                <a:tc>
                  <a:txBody>
                    <a:bodyPr/>
                    <a:lstStyle/>
                    <a:p>
                      <a:pPr algn="r" fontAlgn="b"/>
                      <a:r>
                        <a:rPr lang="id-ID" sz="1600" u="none" strike="noStrike">
                          <a:effectLst/>
                        </a:rPr>
                        <a:t>5,097</a:t>
                      </a:r>
                      <a:endParaRPr lang="id-ID" sz="1600" b="0" i="0" u="none" strike="noStrike">
                        <a:solidFill>
                          <a:srgbClr val="000000"/>
                        </a:solidFill>
                        <a:effectLst/>
                        <a:latin typeface="Calibri"/>
                      </a:endParaRPr>
                    </a:p>
                  </a:txBody>
                  <a:tcPr marL="36000" marR="36000" marT="9525" marB="0" anchor="ctr"/>
                </a:tc>
                <a:tc>
                  <a:txBody>
                    <a:bodyPr/>
                    <a:lstStyle/>
                    <a:p>
                      <a:pPr algn="r" fontAlgn="b"/>
                      <a:r>
                        <a:rPr lang="id-ID" sz="1600" u="none" strike="noStrike" dirty="0">
                          <a:effectLst/>
                        </a:rPr>
                        <a:t>4,627</a:t>
                      </a:r>
                      <a:endParaRPr lang="id-ID" sz="1600" b="0" i="0" u="none" strike="noStrike" dirty="0">
                        <a:solidFill>
                          <a:srgbClr val="000000"/>
                        </a:solidFill>
                        <a:effectLst/>
                        <a:latin typeface="Calibri"/>
                      </a:endParaRPr>
                    </a:p>
                  </a:txBody>
                  <a:tcPr marL="36000" marR="36000" marT="9525" marB="0" anchor="ctr"/>
                </a:tc>
                <a:tc>
                  <a:txBody>
                    <a:bodyPr/>
                    <a:lstStyle/>
                    <a:p>
                      <a:pPr algn="r" fontAlgn="b"/>
                      <a:r>
                        <a:rPr lang="id-ID" sz="1600" u="none" strike="noStrike">
                          <a:effectLst/>
                        </a:rPr>
                        <a:t>471</a:t>
                      </a:r>
                      <a:endParaRPr lang="id-ID" sz="1600" b="0" i="0" u="none" strike="noStrike">
                        <a:solidFill>
                          <a:srgbClr val="000000"/>
                        </a:solidFill>
                        <a:effectLst/>
                        <a:latin typeface="Calibri"/>
                      </a:endParaRPr>
                    </a:p>
                  </a:txBody>
                  <a:tcPr marL="36000" marR="36000" marT="9525" marB="0" anchor="ctr"/>
                </a:tc>
                <a:extLst>
                  <a:ext uri="{0D108BD9-81ED-4DB2-BD59-A6C34878D82A}">
                    <a16:rowId xmlns:a16="http://schemas.microsoft.com/office/drawing/2014/main" xmlns="" val="10013"/>
                  </a:ext>
                </a:extLst>
              </a:tr>
              <a:tr h="229178">
                <a:tc>
                  <a:txBody>
                    <a:bodyPr/>
                    <a:lstStyle/>
                    <a:p>
                      <a:pPr algn="ctr" fontAlgn="b"/>
                      <a:r>
                        <a:rPr lang="id-ID" sz="1600" b="1" u="none" strike="noStrike" dirty="0">
                          <a:effectLst/>
                        </a:rPr>
                        <a:t>C.</a:t>
                      </a:r>
                      <a:endParaRPr lang="id-ID" sz="1600" b="1" i="0" u="none" strike="noStrike" dirty="0">
                        <a:solidFill>
                          <a:srgbClr val="000000"/>
                        </a:solidFill>
                        <a:effectLst/>
                        <a:latin typeface="Calibri"/>
                      </a:endParaRPr>
                    </a:p>
                  </a:txBody>
                  <a:tcPr marL="36000" marR="36000" marT="9525" marB="0" anchor="ctr">
                    <a:solidFill>
                      <a:schemeClr val="accent4">
                        <a:lumMod val="60000"/>
                        <a:lumOff val="40000"/>
                      </a:schemeClr>
                    </a:solidFill>
                  </a:tcPr>
                </a:tc>
                <a:tc>
                  <a:txBody>
                    <a:bodyPr/>
                    <a:lstStyle/>
                    <a:p>
                      <a:pPr algn="l" fontAlgn="b"/>
                      <a:r>
                        <a:rPr lang="nl-NL" sz="1600" b="1" u="none" strike="noStrike" dirty="0">
                          <a:effectLst/>
                        </a:rPr>
                        <a:t>Guru SMA dan SMK Dampak K-13</a:t>
                      </a:r>
                      <a:endParaRPr lang="nl-NL" sz="1600" b="1" i="0" u="none" strike="noStrike" dirty="0">
                        <a:solidFill>
                          <a:srgbClr val="000000"/>
                        </a:solidFill>
                        <a:effectLst/>
                        <a:latin typeface="Calibri"/>
                      </a:endParaRPr>
                    </a:p>
                  </a:txBody>
                  <a:tcPr marL="36000" marR="36000" marT="9525" marB="0" anchor="ctr">
                    <a:solidFill>
                      <a:schemeClr val="accent4">
                        <a:lumMod val="60000"/>
                        <a:lumOff val="40000"/>
                      </a:schemeClr>
                    </a:solidFill>
                  </a:tcPr>
                </a:tc>
                <a:tc>
                  <a:txBody>
                    <a:bodyPr/>
                    <a:lstStyle/>
                    <a:p>
                      <a:pPr algn="l" fontAlgn="b"/>
                      <a:r>
                        <a:rPr lang="id-ID" sz="1600" b="1" u="none" strike="noStrike" dirty="0">
                          <a:effectLst/>
                        </a:rPr>
                        <a:t> </a:t>
                      </a:r>
                      <a:endParaRPr lang="id-ID" sz="1600" b="1" i="0" u="none" strike="noStrike" dirty="0">
                        <a:solidFill>
                          <a:srgbClr val="000000"/>
                        </a:solidFill>
                        <a:effectLst/>
                        <a:latin typeface="Calibri"/>
                      </a:endParaRPr>
                    </a:p>
                  </a:txBody>
                  <a:tcPr marL="36000" marR="36000" marT="9525" marB="0" anchor="ctr">
                    <a:solidFill>
                      <a:schemeClr val="accent4">
                        <a:lumMod val="60000"/>
                        <a:lumOff val="40000"/>
                      </a:schemeClr>
                    </a:solidFill>
                  </a:tcPr>
                </a:tc>
                <a:tc>
                  <a:txBody>
                    <a:bodyPr/>
                    <a:lstStyle/>
                    <a:p>
                      <a:pPr algn="r" fontAlgn="b"/>
                      <a:r>
                        <a:rPr lang="id-ID" sz="1600" b="1" u="none" strike="noStrike" dirty="0">
                          <a:effectLst/>
                        </a:rPr>
                        <a:t>13,993</a:t>
                      </a:r>
                      <a:endParaRPr lang="id-ID" sz="1600" b="1" i="0" u="none" strike="noStrike" dirty="0">
                        <a:solidFill>
                          <a:srgbClr val="000000"/>
                        </a:solidFill>
                        <a:effectLst/>
                        <a:latin typeface="Calibri"/>
                      </a:endParaRPr>
                    </a:p>
                  </a:txBody>
                  <a:tcPr marL="36000" marR="36000" marT="9525" marB="0" anchor="ctr">
                    <a:solidFill>
                      <a:schemeClr val="accent4">
                        <a:lumMod val="60000"/>
                        <a:lumOff val="40000"/>
                      </a:schemeClr>
                    </a:solidFill>
                  </a:tcPr>
                </a:tc>
                <a:tc>
                  <a:txBody>
                    <a:bodyPr/>
                    <a:lstStyle/>
                    <a:p>
                      <a:pPr algn="r" fontAlgn="b"/>
                      <a:r>
                        <a:rPr lang="id-ID" sz="1600" b="1" u="none" strike="noStrike" dirty="0">
                          <a:effectLst/>
                        </a:rPr>
                        <a:t>13,993</a:t>
                      </a:r>
                      <a:endParaRPr lang="id-ID" sz="1600" b="1" i="0" u="none" strike="noStrike" dirty="0">
                        <a:solidFill>
                          <a:srgbClr val="000000"/>
                        </a:solidFill>
                        <a:effectLst/>
                        <a:latin typeface="Calibri"/>
                      </a:endParaRPr>
                    </a:p>
                  </a:txBody>
                  <a:tcPr marL="36000" marR="36000" marT="9525" marB="0" anchor="ctr">
                    <a:solidFill>
                      <a:schemeClr val="accent4">
                        <a:lumMod val="60000"/>
                        <a:lumOff val="40000"/>
                      </a:schemeClr>
                    </a:solidFill>
                  </a:tcPr>
                </a:tc>
                <a:extLst>
                  <a:ext uri="{0D108BD9-81ED-4DB2-BD59-A6C34878D82A}">
                    <a16:rowId xmlns:a16="http://schemas.microsoft.com/office/drawing/2014/main" xmlns="" val="10014"/>
                  </a:ext>
                </a:extLst>
              </a:tr>
              <a:tr h="229178">
                <a:tc>
                  <a:txBody>
                    <a:bodyPr/>
                    <a:lstStyle/>
                    <a:p>
                      <a:pPr algn="r" fontAlgn="b"/>
                      <a:r>
                        <a:rPr lang="id-ID" sz="1600" u="none" strike="noStrike" dirty="0">
                          <a:effectLst/>
                        </a:rPr>
                        <a:t>1</a:t>
                      </a:r>
                      <a:endParaRPr lang="id-ID" sz="1600" b="0" i="0" u="none" strike="noStrike" dirty="0">
                        <a:solidFill>
                          <a:srgbClr val="000000"/>
                        </a:solidFill>
                        <a:effectLst/>
                        <a:latin typeface="Calibri"/>
                      </a:endParaRPr>
                    </a:p>
                  </a:txBody>
                  <a:tcPr marL="36000" marR="36000" marT="9525" marB="0" anchor="ctr"/>
                </a:tc>
                <a:tc>
                  <a:txBody>
                    <a:bodyPr/>
                    <a:lstStyle/>
                    <a:p>
                      <a:pPr algn="l" fontAlgn="b"/>
                      <a:r>
                        <a:rPr lang="id-ID" sz="1600" u="none" strike="noStrike" dirty="0">
                          <a:effectLst/>
                        </a:rPr>
                        <a:t>TIK</a:t>
                      </a:r>
                      <a:endParaRPr lang="id-ID" sz="1600" b="0" i="0" u="none" strike="noStrike" dirty="0">
                        <a:solidFill>
                          <a:srgbClr val="000000"/>
                        </a:solidFill>
                        <a:effectLst/>
                        <a:latin typeface="Calibri"/>
                      </a:endParaRPr>
                    </a:p>
                  </a:txBody>
                  <a:tcPr marL="36000" marR="36000" marT="9525" marB="0" anchor="ctr"/>
                </a:tc>
                <a:tc>
                  <a:txBody>
                    <a:bodyPr/>
                    <a:lstStyle/>
                    <a:p>
                      <a:pPr algn="l" fontAlgn="b"/>
                      <a:r>
                        <a:rPr lang="id-ID" sz="1600" u="none" strike="noStrike">
                          <a:effectLst/>
                        </a:rPr>
                        <a:t> </a:t>
                      </a:r>
                      <a:endParaRPr lang="id-ID" sz="1600" b="0" i="0" u="none" strike="noStrike">
                        <a:solidFill>
                          <a:srgbClr val="000000"/>
                        </a:solidFill>
                        <a:effectLst/>
                        <a:latin typeface="Calibri"/>
                      </a:endParaRPr>
                    </a:p>
                  </a:txBody>
                  <a:tcPr marL="36000" marR="36000" marT="9525" marB="0" anchor="ctr"/>
                </a:tc>
                <a:tc>
                  <a:txBody>
                    <a:bodyPr/>
                    <a:lstStyle/>
                    <a:p>
                      <a:pPr algn="r" fontAlgn="b"/>
                      <a:r>
                        <a:rPr lang="id-ID" sz="1600" u="none" strike="noStrike" dirty="0">
                          <a:effectLst/>
                        </a:rPr>
                        <a:t>8,320</a:t>
                      </a:r>
                      <a:endParaRPr lang="id-ID" sz="1600" b="0" i="0" u="none" strike="noStrike" dirty="0">
                        <a:solidFill>
                          <a:srgbClr val="000000"/>
                        </a:solidFill>
                        <a:effectLst/>
                        <a:latin typeface="Calibri"/>
                      </a:endParaRPr>
                    </a:p>
                  </a:txBody>
                  <a:tcPr marL="36000" marR="36000" marT="9525" marB="0" anchor="ctr"/>
                </a:tc>
                <a:tc>
                  <a:txBody>
                    <a:bodyPr/>
                    <a:lstStyle/>
                    <a:p>
                      <a:pPr algn="r" fontAlgn="b"/>
                      <a:r>
                        <a:rPr lang="id-ID" sz="1600" u="none" strike="noStrike" dirty="0">
                          <a:effectLst/>
                        </a:rPr>
                        <a:t>8,320</a:t>
                      </a:r>
                      <a:endParaRPr lang="id-ID" sz="1600" b="0" i="0" u="none" strike="noStrike" dirty="0">
                        <a:solidFill>
                          <a:srgbClr val="000000"/>
                        </a:solidFill>
                        <a:effectLst/>
                        <a:latin typeface="Calibri"/>
                      </a:endParaRPr>
                    </a:p>
                  </a:txBody>
                  <a:tcPr marL="36000" marR="36000" marT="9525" marB="0" anchor="ctr"/>
                </a:tc>
                <a:extLst>
                  <a:ext uri="{0D108BD9-81ED-4DB2-BD59-A6C34878D82A}">
                    <a16:rowId xmlns:a16="http://schemas.microsoft.com/office/drawing/2014/main" xmlns="" val="10015"/>
                  </a:ext>
                </a:extLst>
              </a:tr>
              <a:tr h="229178">
                <a:tc>
                  <a:txBody>
                    <a:bodyPr/>
                    <a:lstStyle/>
                    <a:p>
                      <a:pPr algn="r" fontAlgn="b"/>
                      <a:r>
                        <a:rPr lang="id-ID" sz="1600" u="none" strike="noStrike" dirty="0">
                          <a:effectLst/>
                        </a:rPr>
                        <a:t>2</a:t>
                      </a:r>
                      <a:endParaRPr lang="id-ID" sz="1600" b="0" i="0" u="none" strike="noStrike" dirty="0">
                        <a:solidFill>
                          <a:srgbClr val="000000"/>
                        </a:solidFill>
                        <a:effectLst/>
                        <a:latin typeface="Calibri"/>
                      </a:endParaRPr>
                    </a:p>
                  </a:txBody>
                  <a:tcPr marL="36000" marR="36000" marT="9525" marB="0" anchor="ctr"/>
                </a:tc>
                <a:tc>
                  <a:txBody>
                    <a:bodyPr/>
                    <a:lstStyle/>
                    <a:p>
                      <a:pPr algn="l" fontAlgn="b"/>
                      <a:r>
                        <a:rPr lang="id-ID" sz="1600" u="none" strike="noStrike" dirty="0">
                          <a:effectLst/>
                        </a:rPr>
                        <a:t>IPA</a:t>
                      </a:r>
                      <a:endParaRPr lang="id-ID" sz="1600" b="0" i="0" u="none" strike="noStrike" dirty="0">
                        <a:solidFill>
                          <a:srgbClr val="000000"/>
                        </a:solidFill>
                        <a:effectLst/>
                        <a:latin typeface="Calibri"/>
                      </a:endParaRPr>
                    </a:p>
                  </a:txBody>
                  <a:tcPr marL="36000" marR="36000" marT="9525" marB="0" anchor="ctr"/>
                </a:tc>
                <a:tc>
                  <a:txBody>
                    <a:bodyPr/>
                    <a:lstStyle/>
                    <a:p>
                      <a:pPr algn="l" fontAlgn="b"/>
                      <a:r>
                        <a:rPr lang="id-ID" sz="1600" u="none" strike="noStrike">
                          <a:effectLst/>
                        </a:rPr>
                        <a:t> </a:t>
                      </a:r>
                      <a:endParaRPr lang="id-ID" sz="1600" b="0" i="0" u="none" strike="noStrike">
                        <a:solidFill>
                          <a:srgbClr val="000000"/>
                        </a:solidFill>
                        <a:effectLst/>
                        <a:latin typeface="Calibri"/>
                      </a:endParaRPr>
                    </a:p>
                  </a:txBody>
                  <a:tcPr marL="36000" marR="36000" marT="9525" marB="0" anchor="ctr"/>
                </a:tc>
                <a:tc>
                  <a:txBody>
                    <a:bodyPr/>
                    <a:lstStyle/>
                    <a:p>
                      <a:pPr algn="r" fontAlgn="b"/>
                      <a:r>
                        <a:rPr lang="id-ID" sz="1600" u="none" strike="noStrike">
                          <a:effectLst/>
                        </a:rPr>
                        <a:t>907</a:t>
                      </a:r>
                      <a:endParaRPr lang="id-ID" sz="1600" b="0" i="0" u="none" strike="noStrike">
                        <a:solidFill>
                          <a:srgbClr val="000000"/>
                        </a:solidFill>
                        <a:effectLst/>
                        <a:latin typeface="Calibri"/>
                      </a:endParaRPr>
                    </a:p>
                  </a:txBody>
                  <a:tcPr marL="36000" marR="36000" marT="9525" marB="0" anchor="ctr"/>
                </a:tc>
                <a:tc>
                  <a:txBody>
                    <a:bodyPr/>
                    <a:lstStyle/>
                    <a:p>
                      <a:pPr algn="r" fontAlgn="b"/>
                      <a:r>
                        <a:rPr lang="id-ID" sz="1600" u="none" strike="noStrike">
                          <a:effectLst/>
                        </a:rPr>
                        <a:t>907</a:t>
                      </a:r>
                      <a:endParaRPr lang="id-ID" sz="1600" b="0" i="0" u="none" strike="noStrike">
                        <a:solidFill>
                          <a:srgbClr val="000000"/>
                        </a:solidFill>
                        <a:effectLst/>
                        <a:latin typeface="Calibri"/>
                      </a:endParaRPr>
                    </a:p>
                  </a:txBody>
                  <a:tcPr marL="36000" marR="36000" marT="9525" marB="0" anchor="ctr"/>
                </a:tc>
                <a:extLst>
                  <a:ext uri="{0D108BD9-81ED-4DB2-BD59-A6C34878D82A}">
                    <a16:rowId xmlns:a16="http://schemas.microsoft.com/office/drawing/2014/main" xmlns="" val="10016"/>
                  </a:ext>
                </a:extLst>
              </a:tr>
              <a:tr h="229178">
                <a:tc>
                  <a:txBody>
                    <a:bodyPr/>
                    <a:lstStyle/>
                    <a:p>
                      <a:pPr algn="r" fontAlgn="b"/>
                      <a:r>
                        <a:rPr lang="id-ID" sz="1600" u="none" strike="noStrike" dirty="0">
                          <a:effectLst/>
                        </a:rPr>
                        <a:t>3</a:t>
                      </a:r>
                      <a:endParaRPr lang="id-ID" sz="1600" b="0" i="0" u="none" strike="noStrike" dirty="0">
                        <a:solidFill>
                          <a:srgbClr val="000000"/>
                        </a:solidFill>
                        <a:effectLst/>
                        <a:latin typeface="Calibri"/>
                      </a:endParaRPr>
                    </a:p>
                  </a:txBody>
                  <a:tcPr marL="36000" marR="36000" marT="9525" marB="0" anchor="ctr"/>
                </a:tc>
                <a:tc>
                  <a:txBody>
                    <a:bodyPr/>
                    <a:lstStyle/>
                    <a:p>
                      <a:pPr algn="l" fontAlgn="b"/>
                      <a:r>
                        <a:rPr lang="id-ID" sz="1600" u="none" strike="noStrike" dirty="0">
                          <a:effectLst/>
                        </a:rPr>
                        <a:t>IPS</a:t>
                      </a:r>
                      <a:endParaRPr lang="id-ID" sz="1600" b="0" i="0" u="none" strike="noStrike" dirty="0">
                        <a:solidFill>
                          <a:srgbClr val="000000"/>
                        </a:solidFill>
                        <a:effectLst/>
                        <a:latin typeface="Calibri"/>
                      </a:endParaRPr>
                    </a:p>
                  </a:txBody>
                  <a:tcPr marL="36000" marR="36000" marT="9525" marB="0" anchor="ctr"/>
                </a:tc>
                <a:tc>
                  <a:txBody>
                    <a:bodyPr/>
                    <a:lstStyle/>
                    <a:p>
                      <a:pPr algn="l" fontAlgn="b"/>
                      <a:r>
                        <a:rPr lang="id-ID" sz="1600" u="none" strike="noStrike">
                          <a:effectLst/>
                        </a:rPr>
                        <a:t> </a:t>
                      </a:r>
                      <a:endParaRPr lang="id-ID" sz="1600" b="0" i="0" u="none" strike="noStrike">
                        <a:solidFill>
                          <a:srgbClr val="000000"/>
                        </a:solidFill>
                        <a:effectLst/>
                        <a:latin typeface="Calibri"/>
                      </a:endParaRPr>
                    </a:p>
                  </a:txBody>
                  <a:tcPr marL="36000" marR="36000" marT="9525" marB="0" anchor="ctr"/>
                </a:tc>
                <a:tc>
                  <a:txBody>
                    <a:bodyPr/>
                    <a:lstStyle/>
                    <a:p>
                      <a:pPr algn="r" fontAlgn="b"/>
                      <a:r>
                        <a:rPr lang="id-ID" sz="1600" u="none" strike="noStrike">
                          <a:effectLst/>
                        </a:rPr>
                        <a:t>651</a:t>
                      </a:r>
                      <a:endParaRPr lang="id-ID" sz="1600" b="0" i="0" u="none" strike="noStrike">
                        <a:solidFill>
                          <a:srgbClr val="000000"/>
                        </a:solidFill>
                        <a:effectLst/>
                        <a:latin typeface="Calibri"/>
                      </a:endParaRPr>
                    </a:p>
                  </a:txBody>
                  <a:tcPr marL="36000" marR="36000" marT="9525" marB="0" anchor="ctr"/>
                </a:tc>
                <a:tc>
                  <a:txBody>
                    <a:bodyPr/>
                    <a:lstStyle/>
                    <a:p>
                      <a:pPr algn="r" fontAlgn="b"/>
                      <a:r>
                        <a:rPr lang="id-ID" sz="1600" u="none" strike="noStrike" dirty="0">
                          <a:effectLst/>
                        </a:rPr>
                        <a:t>651</a:t>
                      </a:r>
                      <a:endParaRPr lang="id-ID" sz="1600" b="0" i="0" u="none" strike="noStrike" dirty="0">
                        <a:solidFill>
                          <a:srgbClr val="000000"/>
                        </a:solidFill>
                        <a:effectLst/>
                        <a:latin typeface="Calibri"/>
                      </a:endParaRPr>
                    </a:p>
                  </a:txBody>
                  <a:tcPr marL="36000" marR="36000" marT="9525" marB="0" anchor="ctr"/>
                </a:tc>
                <a:extLst>
                  <a:ext uri="{0D108BD9-81ED-4DB2-BD59-A6C34878D82A}">
                    <a16:rowId xmlns:a16="http://schemas.microsoft.com/office/drawing/2014/main" xmlns="" val="10017"/>
                  </a:ext>
                </a:extLst>
              </a:tr>
              <a:tr h="229178">
                <a:tc>
                  <a:txBody>
                    <a:bodyPr/>
                    <a:lstStyle/>
                    <a:p>
                      <a:pPr algn="r" fontAlgn="b"/>
                      <a:r>
                        <a:rPr lang="id-ID" sz="1600" u="none" strike="noStrike" dirty="0">
                          <a:effectLst/>
                        </a:rPr>
                        <a:t>4</a:t>
                      </a:r>
                      <a:endParaRPr lang="id-ID" sz="1600" b="0" i="0" u="none" strike="noStrike" dirty="0">
                        <a:solidFill>
                          <a:srgbClr val="000000"/>
                        </a:solidFill>
                        <a:effectLst/>
                        <a:latin typeface="Calibri"/>
                      </a:endParaRPr>
                    </a:p>
                  </a:txBody>
                  <a:tcPr marL="36000" marR="36000" marT="9525" marB="0" anchor="ctr"/>
                </a:tc>
                <a:tc>
                  <a:txBody>
                    <a:bodyPr/>
                    <a:lstStyle/>
                    <a:p>
                      <a:pPr algn="l" fontAlgn="b"/>
                      <a:r>
                        <a:rPr lang="id-ID" sz="1600" u="none" strike="noStrike" dirty="0">
                          <a:effectLst/>
                        </a:rPr>
                        <a:t>Kewirausahaan</a:t>
                      </a:r>
                      <a:endParaRPr lang="id-ID" sz="1600" b="0" i="0" u="none" strike="noStrike" dirty="0">
                        <a:solidFill>
                          <a:srgbClr val="000000"/>
                        </a:solidFill>
                        <a:effectLst/>
                        <a:latin typeface="Calibri"/>
                      </a:endParaRPr>
                    </a:p>
                  </a:txBody>
                  <a:tcPr marL="36000" marR="36000" marT="9525" marB="0" anchor="ctr"/>
                </a:tc>
                <a:tc>
                  <a:txBody>
                    <a:bodyPr/>
                    <a:lstStyle/>
                    <a:p>
                      <a:pPr algn="l" fontAlgn="b"/>
                      <a:r>
                        <a:rPr lang="id-ID" sz="1600" u="none" strike="noStrike">
                          <a:effectLst/>
                        </a:rPr>
                        <a:t> </a:t>
                      </a:r>
                      <a:endParaRPr lang="id-ID" sz="1600" b="0" i="0" u="none" strike="noStrike">
                        <a:solidFill>
                          <a:srgbClr val="000000"/>
                        </a:solidFill>
                        <a:effectLst/>
                        <a:latin typeface="Calibri"/>
                      </a:endParaRPr>
                    </a:p>
                  </a:txBody>
                  <a:tcPr marL="36000" marR="36000" marT="9525" marB="0" anchor="ctr"/>
                </a:tc>
                <a:tc>
                  <a:txBody>
                    <a:bodyPr/>
                    <a:lstStyle/>
                    <a:p>
                      <a:pPr algn="r" fontAlgn="b"/>
                      <a:r>
                        <a:rPr lang="id-ID" sz="1600" u="none" strike="noStrike">
                          <a:effectLst/>
                        </a:rPr>
                        <a:t>2,691</a:t>
                      </a:r>
                      <a:endParaRPr lang="id-ID" sz="1600" b="0" i="0" u="none" strike="noStrike">
                        <a:solidFill>
                          <a:srgbClr val="000000"/>
                        </a:solidFill>
                        <a:effectLst/>
                        <a:latin typeface="Calibri"/>
                      </a:endParaRPr>
                    </a:p>
                  </a:txBody>
                  <a:tcPr marL="36000" marR="36000" marT="9525" marB="0" anchor="ctr"/>
                </a:tc>
                <a:tc>
                  <a:txBody>
                    <a:bodyPr/>
                    <a:lstStyle/>
                    <a:p>
                      <a:pPr algn="r" fontAlgn="b"/>
                      <a:r>
                        <a:rPr lang="id-ID" sz="1600" u="none" strike="noStrike">
                          <a:effectLst/>
                        </a:rPr>
                        <a:t>2,691</a:t>
                      </a:r>
                      <a:endParaRPr lang="id-ID" sz="1600" b="0" i="0" u="none" strike="noStrike">
                        <a:solidFill>
                          <a:srgbClr val="000000"/>
                        </a:solidFill>
                        <a:effectLst/>
                        <a:latin typeface="Calibri"/>
                      </a:endParaRPr>
                    </a:p>
                  </a:txBody>
                  <a:tcPr marL="36000" marR="36000" marT="9525" marB="0" anchor="ctr"/>
                </a:tc>
                <a:extLst>
                  <a:ext uri="{0D108BD9-81ED-4DB2-BD59-A6C34878D82A}">
                    <a16:rowId xmlns:a16="http://schemas.microsoft.com/office/drawing/2014/main" xmlns="" val="10018"/>
                  </a:ext>
                </a:extLst>
              </a:tr>
              <a:tr h="229178">
                <a:tc>
                  <a:txBody>
                    <a:bodyPr/>
                    <a:lstStyle/>
                    <a:p>
                      <a:pPr algn="r" fontAlgn="b"/>
                      <a:r>
                        <a:rPr lang="id-ID" sz="1600" u="none" strike="noStrike" dirty="0">
                          <a:effectLst/>
                        </a:rPr>
                        <a:t>5</a:t>
                      </a:r>
                      <a:endParaRPr lang="id-ID" sz="1600" b="0" i="0" u="none" strike="noStrike" dirty="0">
                        <a:solidFill>
                          <a:srgbClr val="000000"/>
                        </a:solidFill>
                        <a:effectLst/>
                        <a:latin typeface="Calibri"/>
                      </a:endParaRPr>
                    </a:p>
                  </a:txBody>
                  <a:tcPr marL="36000" marR="36000" marT="9525" marB="0" anchor="ctr"/>
                </a:tc>
                <a:tc>
                  <a:txBody>
                    <a:bodyPr/>
                    <a:lstStyle/>
                    <a:p>
                      <a:pPr algn="l" fontAlgn="b"/>
                      <a:r>
                        <a:rPr lang="id-ID" sz="1600" u="none" strike="noStrike" dirty="0">
                          <a:effectLst/>
                        </a:rPr>
                        <a:t>KKPI</a:t>
                      </a:r>
                      <a:endParaRPr lang="id-ID" sz="1600" b="0" i="0" u="none" strike="noStrike" dirty="0">
                        <a:solidFill>
                          <a:srgbClr val="000000"/>
                        </a:solidFill>
                        <a:effectLst/>
                        <a:latin typeface="Calibri"/>
                      </a:endParaRPr>
                    </a:p>
                  </a:txBody>
                  <a:tcPr marL="36000" marR="36000" marT="9525" marB="0" anchor="ctr"/>
                </a:tc>
                <a:tc>
                  <a:txBody>
                    <a:bodyPr/>
                    <a:lstStyle/>
                    <a:p>
                      <a:pPr algn="l" fontAlgn="b"/>
                      <a:r>
                        <a:rPr lang="id-ID" sz="1600" u="none" strike="noStrike">
                          <a:effectLst/>
                        </a:rPr>
                        <a:t> </a:t>
                      </a:r>
                      <a:endParaRPr lang="id-ID" sz="1600" b="0" i="0" u="none" strike="noStrike">
                        <a:solidFill>
                          <a:srgbClr val="000000"/>
                        </a:solidFill>
                        <a:effectLst/>
                        <a:latin typeface="Calibri"/>
                      </a:endParaRPr>
                    </a:p>
                  </a:txBody>
                  <a:tcPr marL="36000" marR="36000" marT="9525" marB="0" anchor="ctr"/>
                </a:tc>
                <a:tc>
                  <a:txBody>
                    <a:bodyPr/>
                    <a:lstStyle/>
                    <a:p>
                      <a:pPr algn="r" fontAlgn="b"/>
                      <a:r>
                        <a:rPr lang="id-ID" sz="1600" u="none" strike="noStrike">
                          <a:effectLst/>
                        </a:rPr>
                        <a:t>1,424</a:t>
                      </a:r>
                      <a:endParaRPr lang="id-ID" sz="1600" b="0" i="0" u="none" strike="noStrike">
                        <a:solidFill>
                          <a:srgbClr val="000000"/>
                        </a:solidFill>
                        <a:effectLst/>
                        <a:latin typeface="Calibri"/>
                      </a:endParaRPr>
                    </a:p>
                  </a:txBody>
                  <a:tcPr marL="36000" marR="36000" marT="9525" marB="0" anchor="ctr"/>
                </a:tc>
                <a:tc>
                  <a:txBody>
                    <a:bodyPr/>
                    <a:lstStyle/>
                    <a:p>
                      <a:pPr algn="r" fontAlgn="b"/>
                      <a:r>
                        <a:rPr lang="id-ID" sz="1600" u="none" strike="noStrike" dirty="0">
                          <a:effectLst/>
                        </a:rPr>
                        <a:t>1,424</a:t>
                      </a:r>
                      <a:endParaRPr lang="id-ID" sz="1600" b="0" i="0" u="none" strike="noStrike" dirty="0">
                        <a:solidFill>
                          <a:srgbClr val="000000"/>
                        </a:solidFill>
                        <a:effectLst/>
                        <a:latin typeface="Calibri"/>
                      </a:endParaRPr>
                    </a:p>
                  </a:txBody>
                  <a:tcPr marL="36000" marR="36000" marT="9525" marB="0" anchor="ctr"/>
                </a:tc>
                <a:extLst>
                  <a:ext uri="{0D108BD9-81ED-4DB2-BD59-A6C34878D82A}">
                    <a16:rowId xmlns:a16="http://schemas.microsoft.com/office/drawing/2014/main" xmlns="" val="10019"/>
                  </a:ext>
                </a:extLst>
              </a:tr>
            </a:tbl>
          </a:graphicData>
        </a:graphic>
      </p:graphicFrame>
      <p:sp>
        <p:nvSpPr>
          <p:cNvPr id="3" name="Oval 2"/>
          <p:cNvSpPr/>
          <p:nvPr/>
        </p:nvSpPr>
        <p:spPr>
          <a:xfrm>
            <a:off x="10287000" y="3561907"/>
            <a:ext cx="1472609" cy="1414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d-ID" sz="2000" b="1" dirty="0"/>
              <a:t>Teknologi</a:t>
            </a:r>
          </a:p>
        </p:txBody>
      </p:sp>
    </p:spTree>
    <p:extLst>
      <p:ext uri="{BB962C8B-B14F-4D97-AF65-F5344CB8AC3E}">
        <p14:creationId xmlns:p14="http://schemas.microsoft.com/office/powerpoint/2010/main" val="34659651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643868"/>
          </a:xfrm>
        </p:spPr>
        <p:txBody>
          <a:bodyPr>
            <a:normAutofit/>
          </a:bodyPr>
          <a:lstStyle/>
          <a:p>
            <a:pPr algn="ctr"/>
            <a:r>
              <a:rPr lang="id-ID" sz="3200" b="1" dirty="0">
                <a:latin typeface="Calibri" panose="020F0502020204030204" pitchFamily="34" charset="0"/>
              </a:rPr>
              <a:t>Pemenuhan</a:t>
            </a:r>
            <a:r>
              <a:rPr lang="en-GB" sz="3200" b="1" dirty="0">
                <a:latin typeface="Calibri" panose="020F0502020204030204" pitchFamily="34" charset="0"/>
              </a:rPr>
              <a:t> Guru </a:t>
            </a:r>
            <a:r>
              <a:rPr lang="id-ID" sz="3200" b="1" dirty="0">
                <a:latin typeface="Calibri" panose="020F0502020204030204" pitchFamily="34" charset="0"/>
              </a:rPr>
              <a:t>Produktif Melalui Program Alih Fungsi </a:t>
            </a:r>
            <a:endParaRPr lang="id-ID" sz="3200" dirty="0">
              <a:latin typeface="Calibri" panose="020F0502020204030204" pitchFamily="34" charset="0"/>
            </a:endParaRPr>
          </a:p>
        </p:txBody>
      </p:sp>
      <p:grpSp>
        <p:nvGrpSpPr>
          <p:cNvPr id="30" name="Group 29"/>
          <p:cNvGrpSpPr/>
          <p:nvPr/>
        </p:nvGrpSpPr>
        <p:grpSpPr>
          <a:xfrm>
            <a:off x="1387403" y="1481960"/>
            <a:ext cx="4603545" cy="4288222"/>
            <a:chOff x="141882" y="1481960"/>
            <a:chExt cx="4603545" cy="4288222"/>
          </a:xfrm>
        </p:grpSpPr>
        <p:sp>
          <p:nvSpPr>
            <p:cNvPr id="9" name="Rectangle 8"/>
            <p:cNvSpPr/>
            <p:nvPr/>
          </p:nvSpPr>
          <p:spPr>
            <a:xfrm>
              <a:off x="141882" y="1481960"/>
              <a:ext cx="4603545" cy="4288222"/>
            </a:xfrm>
            <a:prstGeom prst="rect">
              <a:avLst/>
            </a:prstGeom>
            <a:solidFill>
              <a:schemeClr val="accent5">
                <a:lumMod val="20000"/>
                <a:lumOff val="80000"/>
              </a:schemeClr>
            </a:solid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d-ID" sz="2000" b="1" dirty="0">
                  <a:solidFill>
                    <a:schemeClr val="tx1"/>
                  </a:solidFill>
                </a:rPr>
                <a:t>Potensi Calon Guru Alih Fungsi</a:t>
              </a:r>
              <a:endParaRPr lang="en-US" sz="2000" b="1" dirty="0">
                <a:solidFill>
                  <a:schemeClr val="tx1"/>
                </a:solidFill>
              </a:endParaRPr>
            </a:p>
          </p:txBody>
        </p:sp>
        <p:sp>
          <p:nvSpPr>
            <p:cNvPr id="18" name="Oval 17"/>
            <p:cNvSpPr/>
            <p:nvPr/>
          </p:nvSpPr>
          <p:spPr>
            <a:xfrm>
              <a:off x="744534" y="2217878"/>
              <a:ext cx="2170343" cy="215024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Oval 18"/>
            <p:cNvSpPr/>
            <p:nvPr/>
          </p:nvSpPr>
          <p:spPr>
            <a:xfrm>
              <a:off x="2088076" y="2265176"/>
              <a:ext cx="2170343" cy="21502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Oval 19"/>
            <p:cNvSpPr/>
            <p:nvPr/>
          </p:nvSpPr>
          <p:spPr>
            <a:xfrm>
              <a:off x="1325901" y="3351912"/>
              <a:ext cx="2170343" cy="2150248"/>
            </a:xfrm>
            <a:prstGeom prst="ellipse">
              <a:avLst/>
            </a:prstGeom>
            <a:solidFill>
              <a:srgbClr val="FF8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Oval 20"/>
            <p:cNvSpPr/>
            <p:nvPr/>
          </p:nvSpPr>
          <p:spPr>
            <a:xfrm>
              <a:off x="1643744" y="2965124"/>
              <a:ext cx="1655379" cy="15033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Rectangle 21"/>
            <p:cNvSpPr/>
            <p:nvPr/>
          </p:nvSpPr>
          <p:spPr>
            <a:xfrm>
              <a:off x="1770270" y="3419495"/>
              <a:ext cx="1335622" cy="584775"/>
            </a:xfrm>
            <a:prstGeom prst="rect">
              <a:avLst/>
            </a:prstGeom>
          </p:spPr>
          <p:txBody>
            <a:bodyPr wrap="none" anchor="ctr">
              <a:spAutoFit/>
            </a:bodyPr>
            <a:lstStyle/>
            <a:p>
              <a:pPr algn="r" fontAlgn="b"/>
              <a:r>
                <a:rPr lang="en-GB" sz="3200" b="1" dirty="0">
                  <a:solidFill>
                    <a:srgbClr val="FF0000"/>
                  </a:solidFill>
                </a:rPr>
                <a:t>3</a:t>
              </a:r>
              <a:r>
                <a:rPr lang="id-ID" sz="3200" b="1" dirty="0">
                  <a:solidFill>
                    <a:srgbClr val="FF0000"/>
                  </a:solidFill>
                </a:rPr>
                <a:t>4</a:t>
              </a:r>
              <a:r>
                <a:rPr lang="en-GB" sz="3200" b="1" dirty="0">
                  <a:solidFill>
                    <a:srgbClr val="FF0000"/>
                  </a:solidFill>
                </a:rPr>
                <a:t>.</a:t>
              </a:r>
              <a:r>
                <a:rPr lang="id-ID" sz="3200" b="1" dirty="0">
                  <a:solidFill>
                    <a:srgbClr val="FF0000"/>
                  </a:solidFill>
                </a:rPr>
                <a:t>285</a:t>
              </a:r>
              <a:endParaRPr lang="id-ID" sz="3200" b="1" dirty="0"/>
            </a:p>
          </p:txBody>
        </p:sp>
        <p:sp>
          <p:nvSpPr>
            <p:cNvPr id="23" name="Rectangle 22"/>
            <p:cNvSpPr/>
            <p:nvPr/>
          </p:nvSpPr>
          <p:spPr>
            <a:xfrm>
              <a:off x="1083864" y="2709046"/>
              <a:ext cx="686406" cy="400110"/>
            </a:xfrm>
            <a:prstGeom prst="rect">
              <a:avLst/>
            </a:prstGeom>
          </p:spPr>
          <p:txBody>
            <a:bodyPr wrap="none">
              <a:spAutoFit/>
            </a:bodyPr>
            <a:lstStyle/>
            <a:p>
              <a:pPr algn="ctr" fontAlgn="b"/>
              <a:r>
                <a:rPr lang="id-ID" sz="2000" b="1" dirty="0">
                  <a:solidFill>
                    <a:schemeClr val="bg1"/>
                  </a:solidFill>
                </a:rPr>
                <a:t>SMA</a:t>
              </a:r>
            </a:p>
          </p:txBody>
        </p:sp>
        <p:sp>
          <p:nvSpPr>
            <p:cNvPr id="24" name="Rectangle 23"/>
            <p:cNvSpPr/>
            <p:nvPr/>
          </p:nvSpPr>
          <p:spPr>
            <a:xfrm>
              <a:off x="3299123" y="2892892"/>
              <a:ext cx="671979" cy="400110"/>
            </a:xfrm>
            <a:prstGeom prst="rect">
              <a:avLst/>
            </a:prstGeom>
          </p:spPr>
          <p:txBody>
            <a:bodyPr wrap="none">
              <a:spAutoFit/>
            </a:bodyPr>
            <a:lstStyle/>
            <a:p>
              <a:pPr algn="ctr" fontAlgn="b"/>
              <a:r>
                <a:rPr lang="id-ID" sz="2000" b="1" dirty="0">
                  <a:solidFill>
                    <a:schemeClr val="bg1"/>
                  </a:solidFill>
                </a:rPr>
                <a:t>SMK</a:t>
              </a:r>
            </a:p>
          </p:txBody>
        </p:sp>
        <p:sp>
          <p:nvSpPr>
            <p:cNvPr id="25" name="Rectangle 24"/>
            <p:cNvSpPr/>
            <p:nvPr/>
          </p:nvSpPr>
          <p:spPr>
            <a:xfrm>
              <a:off x="1518249" y="4502221"/>
              <a:ext cx="1850809" cy="646331"/>
            </a:xfrm>
            <a:prstGeom prst="rect">
              <a:avLst/>
            </a:prstGeom>
          </p:spPr>
          <p:txBody>
            <a:bodyPr wrap="square">
              <a:spAutoFit/>
            </a:bodyPr>
            <a:lstStyle/>
            <a:p>
              <a:pPr algn="ctr" fontAlgn="b">
                <a:lnSpc>
                  <a:spcPct val="90000"/>
                </a:lnSpc>
              </a:pPr>
              <a:r>
                <a:rPr lang="nl-NL" sz="2000" b="1" dirty="0">
                  <a:solidFill>
                    <a:schemeClr val="bg1"/>
                  </a:solidFill>
                </a:rPr>
                <a:t>SMA</a:t>
              </a:r>
              <a:r>
                <a:rPr lang="id-ID" sz="2000" b="1" dirty="0">
                  <a:solidFill>
                    <a:schemeClr val="bg1"/>
                  </a:solidFill>
                </a:rPr>
                <a:t>, </a:t>
              </a:r>
              <a:r>
                <a:rPr lang="nl-NL" sz="2000" b="1" dirty="0">
                  <a:solidFill>
                    <a:schemeClr val="bg1"/>
                  </a:solidFill>
                </a:rPr>
                <a:t>SMK Dampak K-13</a:t>
              </a:r>
              <a:endParaRPr lang="id-ID" sz="2000" b="1" dirty="0">
                <a:solidFill>
                  <a:schemeClr val="bg1"/>
                </a:solidFill>
              </a:endParaRPr>
            </a:p>
          </p:txBody>
        </p:sp>
      </p:grpSp>
      <p:sp>
        <p:nvSpPr>
          <p:cNvPr id="26" name="Chevron 25"/>
          <p:cNvSpPr/>
          <p:nvPr/>
        </p:nvSpPr>
        <p:spPr>
          <a:xfrm>
            <a:off x="6385065" y="2689769"/>
            <a:ext cx="945931" cy="2002221"/>
          </a:xfrm>
          <a:prstGeom prst="chevron">
            <a:avLst>
              <a:gd name="adj" fmla="val 76667"/>
            </a:avLst>
          </a:prstGeom>
          <a:solidFill>
            <a:srgbClr val="538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31" name="Oval 30"/>
          <p:cNvSpPr/>
          <p:nvPr/>
        </p:nvSpPr>
        <p:spPr>
          <a:xfrm>
            <a:off x="7713721" y="2277762"/>
            <a:ext cx="3040912" cy="287079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4000" b="1" dirty="0">
                <a:solidFill>
                  <a:schemeClr val="bg1"/>
                </a:solidFill>
              </a:rPr>
              <a:t>15.000</a:t>
            </a:r>
            <a:endParaRPr lang="id-ID" sz="4000" b="1" dirty="0">
              <a:solidFill>
                <a:schemeClr val="bg1"/>
              </a:solidFill>
            </a:endParaRPr>
          </a:p>
          <a:p>
            <a:pPr algn="ctr"/>
            <a:r>
              <a:rPr lang="en-GB" sz="2000" b="1" dirty="0">
                <a:solidFill>
                  <a:schemeClr val="bg1"/>
                </a:solidFill>
              </a:rPr>
              <a:t>Guru </a:t>
            </a:r>
            <a:r>
              <a:rPr lang="id-ID" sz="2000" b="1" dirty="0">
                <a:solidFill>
                  <a:schemeClr val="bg1"/>
                </a:solidFill>
              </a:rPr>
              <a:t>Mempunyai</a:t>
            </a:r>
            <a:r>
              <a:rPr lang="en-GB" sz="2000" b="1" dirty="0">
                <a:solidFill>
                  <a:schemeClr val="bg1"/>
                </a:solidFill>
              </a:rPr>
              <a:t> </a:t>
            </a:r>
            <a:r>
              <a:rPr lang="id-ID" sz="2000" b="1" dirty="0">
                <a:solidFill>
                  <a:schemeClr val="bg1"/>
                </a:solidFill>
              </a:rPr>
              <a:t>Sertifikat Profesi</a:t>
            </a:r>
          </a:p>
        </p:txBody>
      </p:sp>
    </p:spTree>
    <p:extLst>
      <p:ext uri="{BB962C8B-B14F-4D97-AF65-F5344CB8AC3E}">
        <p14:creationId xmlns:p14="http://schemas.microsoft.com/office/powerpoint/2010/main" val="355870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64654" y="1240059"/>
            <a:ext cx="1732615" cy="1251218"/>
          </a:xfrm>
          <a:prstGeom prst="homePlate">
            <a:avLst>
              <a:gd name="adj" fmla="val 31100"/>
            </a:avLst>
          </a:prstGeom>
          <a:ln/>
        </p:spPr>
        <p:style>
          <a:lnRef idx="2">
            <a:schemeClr val="accent1"/>
          </a:lnRef>
          <a:fillRef idx="1">
            <a:schemeClr val="lt1"/>
          </a:fillRef>
          <a:effectRef idx="0">
            <a:schemeClr val="accent1"/>
          </a:effectRef>
          <a:fontRef idx="minor">
            <a:schemeClr val="dk1"/>
          </a:fontRef>
        </p:style>
        <p:txBody>
          <a:bodyPr rtlCol="0" anchor="ctr"/>
          <a:lstStyle/>
          <a:p>
            <a:r>
              <a:rPr lang="id-ID" b="1" dirty="0">
                <a:solidFill>
                  <a:sysClr val="windowText" lastClr="000000"/>
                </a:solidFill>
                <a:latin typeface="Calibri" panose="020F0502020204030204" pitchFamily="34" charset="0"/>
                <a:ea typeface="Helvetica Neue" charset="0"/>
                <a:cs typeface="Helvetica Neue" charset="0"/>
              </a:rPr>
              <a:t>Alih Fungsi (Penambahan Kewenagan Mengajar)</a:t>
            </a:r>
            <a:endParaRPr lang="en-US" b="1" dirty="0">
              <a:solidFill>
                <a:sysClr val="windowText" lastClr="000000"/>
              </a:solidFill>
              <a:latin typeface="Calibri" panose="020F0502020204030204" pitchFamily="34" charset="0"/>
              <a:ea typeface="Helvetica Neue" charset="0"/>
              <a:cs typeface="Helvetica Neue" charset="0"/>
            </a:endParaRPr>
          </a:p>
        </p:txBody>
      </p:sp>
      <p:sp>
        <p:nvSpPr>
          <p:cNvPr id="9" name="Pentagon 8"/>
          <p:cNvSpPr/>
          <p:nvPr/>
        </p:nvSpPr>
        <p:spPr>
          <a:xfrm>
            <a:off x="28885" y="4217566"/>
            <a:ext cx="1424471" cy="1018521"/>
          </a:xfrm>
          <a:prstGeom prst="homePlate">
            <a:avLst>
              <a:gd name="adj" fmla="val 20590"/>
            </a:avLst>
          </a:prstGeom>
          <a:ln/>
        </p:spPr>
        <p:style>
          <a:lnRef idx="2">
            <a:schemeClr val="accent2"/>
          </a:lnRef>
          <a:fillRef idx="1">
            <a:schemeClr val="lt1"/>
          </a:fillRef>
          <a:effectRef idx="0">
            <a:schemeClr val="accent2"/>
          </a:effectRef>
          <a:fontRef idx="minor">
            <a:schemeClr val="dk1"/>
          </a:fontRef>
        </p:style>
        <p:txBody>
          <a:bodyPr rtlCol="0" anchor="ctr"/>
          <a:lstStyle/>
          <a:p>
            <a:r>
              <a:rPr lang="id-ID" b="1" dirty="0">
                <a:solidFill>
                  <a:sysClr val="windowText" lastClr="000000"/>
                </a:solidFill>
                <a:latin typeface="Calibri" panose="020F0502020204030204" pitchFamily="34" charset="0"/>
                <a:ea typeface="Helvetica Neue" charset="0"/>
                <a:cs typeface="Helvetica Neue" charset="0"/>
              </a:rPr>
              <a:t>Rekrutmen Guru Baru </a:t>
            </a:r>
            <a:endParaRPr lang="en-US" b="1" dirty="0">
              <a:solidFill>
                <a:sysClr val="windowText" lastClr="000000"/>
              </a:solidFill>
              <a:latin typeface="Calibri" panose="020F0502020204030204" pitchFamily="34" charset="0"/>
              <a:ea typeface="Helvetica Neue" charset="0"/>
              <a:cs typeface="Helvetica Neue" charset="0"/>
            </a:endParaRPr>
          </a:p>
        </p:txBody>
      </p:sp>
      <p:grpSp>
        <p:nvGrpSpPr>
          <p:cNvPr id="41" name="Group 40"/>
          <p:cNvGrpSpPr/>
          <p:nvPr/>
        </p:nvGrpSpPr>
        <p:grpSpPr>
          <a:xfrm>
            <a:off x="52564" y="3132090"/>
            <a:ext cx="12151378" cy="735734"/>
            <a:chOff x="52564" y="2801004"/>
            <a:chExt cx="12151378" cy="735734"/>
          </a:xfrm>
        </p:grpSpPr>
        <p:sp>
          <p:nvSpPr>
            <p:cNvPr id="7" name="Pentagon 6"/>
            <p:cNvSpPr/>
            <p:nvPr/>
          </p:nvSpPr>
          <p:spPr>
            <a:xfrm>
              <a:off x="8934962" y="2801004"/>
              <a:ext cx="3268980" cy="730474"/>
            </a:xfrm>
            <a:prstGeom prst="homePlate">
              <a:avLst>
                <a:gd name="adj" fmla="val 2931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a:t>2019</a:t>
              </a:r>
            </a:p>
          </p:txBody>
        </p:sp>
        <p:sp>
          <p:nvSpPr>
            <p:cNvPr id="6" name="Pentagon 5"/>
            <p:cNvSpPr/>
            <p:nvPr/>
          </p:nvSpPr>
          <p:spPr>
            <a:xfrm>
              <a:off x="5509298" y="2801004"/>
              <a:ext cx="3690508" cy="730474"/>
            </a:xfrm>
            <a:prstGeom prst="homePlate">
              <a:avLst>
                <a:gd name="adj" fmla="val 2413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a:t>2018</a:t>
              </a:r>
            </a:p>
          </p:txBody>
        </p:sp>
        <p:sp>
          <p:nvSpPr>
            <p:cNvPr id="5" name="Pentagon 4"/>
            <p:cNvSpPr/>
            <p:nvPr/>
          </p:nvSpPr>
          <p:spPr>
            <a:xfrm>
              <a:off x="1923933" y="2806264"/>
              <a:ext cx="3924558" cy="730474"/>
            </a:xfrm>
            <a:prstGeom prst="homePlate">
              <a:avLst>
                <a:gd name="adj" fmla="val 2413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a:t>2017</a:t>
              </a:r>
            </a:p>
          </p:txBody>
        </p:sp>
        <p:sp>
          <p:nvSpPr>
            <p:cNvPr id="10" name="Pentagon 9"/>
            <p:cNvSpPr/>
            <p:nvPr/>
          </p:nvSpPr>
          <p:spPr>
            <a:xfrm>
              <a:off x="52564" y="2801004"/>
              <a:ext cx="2083195" cy="730474"/>
            </a:xfrm>
            <a:prstGeom prst="homePlate">
              <a:avLst>
                <a:gd name="adj" fmla="val 24138"/>
              </a:avLst>
            </a:prstGeom>
            <a:solidFill>
              <a:srgbClr val="FF8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a:t>2016</a:t>
              </a:r>
            </a:p>
          </p:txBody>
        </p:sp>
      </p:grpSp>
      <p:grpSp>
        <p:nvGrpSpPr>
          <p:cNvPr id="39" name="Group 38"/>
          <p:cNvGrpSpPr/>
          <p:nvPr/>
        </p:nvGrpSpPr>
        <p:grpSpPr>
          <a:xfrm>
            <a:off x="1453356" y="2475118"/>
            <a:ext cx="3567498" cy="578882"/>
            <a:chOff x="1453356" y="2191330"/>
            <a:chExt cx="3567498" cy="578882"/>
          </a:xfrm>
        </p:grpSpPr>
        <p:cxnSp>
          <p:nvCxnSpPr>
            <p:cNvPr id="11" name="Straight Arrow Connector 10"/>
            <p:cNvCxnSpPr/>
            <p:nvPr/>
          </p:nvCxnSpPr>
          <p:spPr>
            <a:xfrm>
              <a:off x="1453356" y="2506650"/>
              <a:ext cx="3567498" cy="0"/>
            </a:xfrm>
            <a:prstGeom prst="straightConnector1">
              <a:avLst/>
            </a:prstGeom>
            <a:ln w="44450">
              <a:solidFill>
                <a:srgbClr val="00B0F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975607" y="2191330"/>
              <a:ext cx="2592715" cy="578882"/>
            </a:xfrm>
            <a:prstGeom prst="roundRect">
              <a:avLst/>
            </a:prstGeom>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id-ID" sz="1400" b="1" dirty="0"/>
                <a:t>Alih Fungsi Tahap I: 15.000 guru</a:t>
              </a:r>
            </a:p>
            <a:p>
              <a:pPr algn="ctr"/>
              <a:r>
                <a:rPr lang="id-ID" sz="1400" b="1" dirty="0"/>
                <a:t>Des 2016 - Okt 2017</a:t>
              </a:r>
            </a:p>
          </p:txBody>
        </p:sp>
      </p:grpSp>
      <p:grpSp>
        <p:nvGrpSpPr>
          <p:cNvPr id="40" name="Group 39"/>
          <p:cNvGrpSpPr/>
          <p:nvPr/>
        </p:nvGrpSpPr>
        <p:grpSpPr>
          <a:xfrm>
            <a:off x="3749932" y="1807686"/>
            <a:ext cx="3567498" cy="578882"/>
            <a:chOff x="3749932" y="1586962"/>
            <a:chExt cx="3567498" cy="578882"/>
          </a:xfrm>
        </p:grpSpPr>
        <p:cxnSp>
          <p:nvCxnSpPr>
            <p:cNvPr id="14" name="Straight Arrow Connector 13"/>
            <p:cNvCxnSpPr/>
            <p:nvPr/>
          </p:nvCxnSpPr>
          <p:spPr>
            <a:xfrm>
              <a:off x="3749932" y="1886516"/>
              <a:ext cx="3567498" cy="0"/>
            </a:xfrm>
            <a:prstGeom prst="straightConnector1">
              <a:avLst/>
            </a:prstGeom>
            <a:ln w="44450">
              <a:solidFill>
                <a:srgbClr val="00B0F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194490" y="1586962"/>
              <a:ext cx="2641735" cy="578882"/>
            </a:xfrm>
            <a:prstGeom prst="roundRect">
              <a:avLst/>
            </a:prstGeom>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id-ID" sz="1400" b="1" dirty="0"/>
                <a:t>Alih Fungsi Tahap II: 15.000 guru</a:t>
              </a:r>
            </a:p>
            <a:p>
              <a:pPr algn="ctr"/>
              <a:r>
                <a:rPr lang="id-ID" sz="1400" b="1" dirty="0"/>
                <a:t>Juli 2017 -  April 2018</a:t>
              </a:r>
            </a:p>
          </p:txBody>
        </p:sp>
      </p:grpSp>
      <p:cxnSp>
        <p:nvCxnSpPr>
          <p:cNvPr id="17" name="Straight Arrow Connector 16"/>
          <p:cNvCxnSpPr/>
          <p:nvPr/>
        </p:nvCxnSpPr>
        <p:spPr>
          <a:xfrm>
            <a:off x="11642372" y="594351"/>
            <a:ext cx="0" cy="251559"/>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979191" y="4014926"/>
            <a:ext cx="3924248" cy="589389"/>
            <a:chOff x="2105319" y="3778436"/>
            <a:chExt cx="3924248" cy="589389"/>
          </a:xfrm>
        </p:grpSpPr>
        <p:cxnSp>
          <p:nvCxnSpPr>
            <p:cNvPr id="18" name="Straight Arrow Connector 17"/>
            <p:cNvCxnSpPr/>
            <p:nvPr/>
          </p:nvCxnSpPr>
          <p:spPr>
            <a:xfrm>
              <a:off x="2105319" y="4077990"/>
              <a:ext cx="3924248" cy="0"/>
            </a:xfrm>
            <a:prstGeom prst="straightConnector1">
              <a:avLst/>
            </a:prstGeom>
            <a:ln w="44450">
              <a:solidFill>
                <a:srgbClr val="FF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76207" y="3778436"/>
              <a:ext cx="719745" cy="578882"/>
            </a:xfrm>
            <a:prstGeom prst="roundRect">
              <a:avLst/>
            </a:prstGeom>
          </p:spPr>
          <p:style>
            <a:lnRef idx="2">
              <a:schemeClr val="accent2"/>
            </a:lnRef>
            <a:fillRef idx="1">
              <a:schemeClr val="lt1"/>
            </a:fillRef>
            <a:effectRef idx="0">
              <a:schemeClr val="accent2"/>
            </a:effectRef>
            <a:fontRef idx="minor">
              <a:schemeClr val="dk1"/>
            </a:fontRef>
          </p:style>
          <p:txBody>
            <a:bodyPr wrap="none" rtlCol="0" anchor="ctr">
              <a:spAutoFit/>
            </a:bodyPr>
            <a:lstStyle/>
            <a:p>
              <a:pPr algn="ctr"/>
              <a:r>
                <a:rPr lang="id-ID" sz="1400" b="1" dirty="0"/>
                <a:t>Formasi </a:t>
              </a:r>
            </a:p>
            <a:p>
              <a:pPr algn="ctr"/>
              <a:r>
                <a:rPr lang="id-ID" sz="1400" b="1" dirty="0"/>
                <a:t>CPNS</a:t>
              </a:r>
            </a:p>
          </p:txBody>
        </p:sp>
        <p:sp>
          <p:nvSpPr>
            <p:cNvPr id="23" name="TextBox 22"/>
            <p:cNvSpPr txBox="1"/>
            <p:nvPr/>
          </p:nvSpPr>
          <p:spPr>
            <a:xfrm>
              <a:off x="3168110" y="3788943"/>
              <a:ext cx="1387736" cy="578882"/>
            </a:xfrm>
            <a:prstGeom prst="roundRect">
              <a:avLst/>
            </a:prstGeom>
          </p:spPr>
          <p:style>
            <a:lnRef idx="2">
              <a:schemeClr val="accent2"/>
            </a:lnRef>
            <a:fillRef idx="1">
              <a:schemeClr val="lt1"/>
            </a:fillRef>
            <a:effectRef idx="0">
              <a:schemeClr val="accent2"/>
            </a:effectRef>
            <a:fontRef idx="minor">
              <a:schemeClr val="dk1"/>
            </a:fontRef>
          </p:style>
          <p:txBody>
            <a:bodyPr wrap="square" lIns="36000" rIns="36000" rtlCol="0" anchor="ctr">
              <a:spAutoFit/>
            </a:bodyPr>
            <a:lstStyle/>
            <a:p>
              <a:pPr algn="ctr"/>
              <a:r>
                <a:rPr lang="id-ID" sz="1400" b="1" dirty="0"/>
                <a:t>Seleksi 10.000 </a:t>
              </a:r>
            </a:p>
            <a:p>
              <a:pPr algn="ctr"/>
              <a:r>
                <a:rPr lang="id-ID" sz="1400" b="1" dirty="0"/>
                <a:t>Guru sudah PPG</a:t>
              </a:r>
            </a:p>
          </p:txBody>
        </p:sp>
        <p:sp>
          <p:nvSpPr>
            <p:cNvPr id="24" name="TextBox 23"/>
            <p:cNvSpPr txBox="1"/>
            <p:nvPr/>
          </p:nvSpPr>
          <p:spPr>
            <a:xfrm>
              <a:off x="4733746" y="3783040"/>
              <a:ext cx="1146889" cy="578882"/>
            </a:xfrm>
            <a:prstGeom prst="roundRect">
              <a:avLst/>
            </a:prstGeom>
          </p:spPr>
          <p:style>
            <a:lnRef idx="2">
              <a:schemeClr val="accent2"/>
            </a:lnRef>
            <a:fillRef idx="1">
              <a:schemeClr val="lt1"/>
            </a:fillRef>
            <a:effectRef idx="0">
              <a:schemeClr val="accent2"/>
            </a:effectRef>
            <a:fontRef idx="minor">
              <a:schemeClr val="dk1"/>
            </a:fontRef>
          </p:style>
          <p:txBody>
            <a:bodyPr wrap="square" lIns="36000" rIns="36000" rtlCol="0" anchor="ctr">
              <a:spAutoFit/>
            </a:bodyPr>
            <a:lstStyle/>
            <a:p>
              <a:pPr algn="ctr"/>
              <a:r>
                <a:rPr lang="id-ID" sz="1400" b="1" dirty="0"/>
                <a:t>Penempatan Guru</a:t>
              </a:r>
            </a:p>
          </p:txBody>
        </p:sp>
      </p:grpSp>
      <p:grpSp>
        <p:nvGrpSpPr>
          <p:cNvPr id="32" name="Group 31"/>
          <p:cNvGrpSpPr/>
          <p:nvPr/>
        </p:nvGrpSpPr>
        <p:grpSpPr>
          <a:xfrm>
            <a:off x="2273123" y="4928700"/>
            <a:ext cx="6952044" cy="607496"/>
            <a:chOff x="2273123" y="4944466"/>
            <a:chExt cx="6952044" cy="607496"/>
          </a:xfrm>
        </p:grpSpPr>
        <p:cxnSp>
          <p:nvCxnSpPr>
            <p:cNvPr id="25" name="Straight Arrow Connector 24"/>
            <p:cNvCxnSpPr/>
            <p:nvPr/>
          </p:nvCxnSpPr>
          <p:spPr>
            <a:xfrm>
              <a:off x="2273123" y="5255180"/>
              <a:ext cx="6952044" cy="0"/>
            </a:xfrm>
            <a:prstGeom prst="straightConnector1">
              <a:avLst/>
            </a:prstGeom>
            <a:ln w="44450">
              <a:solidFill>
                <a:srgbClr val="FF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907125" y="4955626"/>
              <a:ext cx="870892" cy="578882"/>
            </a:xfrm>
            <a:prstGeom prst="roundRect">
              <a:avLst/>
            </a:prstGeom>
          </p:spPr>
          <p:style>
            <a:lnRef idx="2">
              <a:schemeClr val="accent2"/>
            </a:lnRef>
            <a:fillRef idx="1">
              <a:schemeClr val="lt1"/>
            </a:fillRef>
            <a:effectRef idx="0">
              <a:schemeClr val="accent2"/>
            </a:effectRef>
            <a:fontRef idx="minor">
              <a:schemeClr val="dk1"/>
            </a:fontRef>
          </p:style>
          <p:txBody>
            <a:bodyPr wrap="none" rtlCol="0" anchor="ctr">
              <a:spAutoFit/>
            </a:bodyPr>
            <a:lstStyle/>
            <a:p>
              <a:pPr algn="ctr"/>
              <a:r>
                <a:rPr lang="id-ID" sz="1400" b="1" dirty="0"/>
                <a:t>Formasi </a:t>
              </a:r>
            </a:p>
            <a:p>
              <a:pPr algn="ctr"/>
              <a:r>
                <a:rPr lang="id-ID" sz="1400" b="1" dirty="0"/>
                <a:t>CPNS</a:t>
              </a:r>
            </a:p>
          </p:txBody>
        </p:sp>
        <p:sp>
          <p:nvSpPr>
            <p:cNvPr id="27" name="TextBox 26"/>
            <p:cNvSpPr txBox="1"/>
            <p:nvPr/>
          </p:nvSpPr>
          <p:spPr>
            <a:xfrm>
              <a:off x="5962875" y="4957078"/>
              <a:ext cx="1526510" cy="578882"/>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id-ID" sz="1400" b="1" dirty="0"/>
                <a:t>Seleksi : 10.000 </a:t>
              </a:r>
            </a:p>
            <a:p>
              <a:pPr algn="ctr"/>
              <a:r>
                <a:rPr lang="id-ID" sz="1400" b="1" dirty="0"/>
                <a:t>Guru sudah PPG</a:t>
              </a:r>
            </a:p>
          </p:txBody>
        </p:sp>
        <p:sp>
          <p:nvSpPr>
            <p:cNvPr id="28" name="TextBox 27"/>
            <p:cNvSpPr txBox="1"/>
            <p:nvPr/>
          </p:nvSpPr>
          <p:spPr>
            <a:xfrm>
              <a:off x="7808575" y="4944466"/>
              <a:ext cx="1261578" cy="578882"/>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id-ID" sz="1400" b="1" dirty="0"/>
                <a:t>Penempatan Guru</a:t>
              </a:r>
            </a:p>
          </p:txBody>
        </p:sp>
        <p:sp>
          <p:nvSpPr>
            <p:cNvPr id="31" name="TextBox 30"/>
            <p:cNvSpPr txBox="1"/>
            <p:nvPr/>
          </p:nvSpPr>
          <p:spPr>
            <a:xfrm>
              <a:off x="2438773" y="4973080"/>
              <a:ext cx="2233965" cy="578882"/>
            </a:xfrm>
            <a:prstGeom prst="roundRect">
              <a:avLst/>
            </a:prstGeom>
          </p:spPr>
          <p:style>
            <a:lnRef idx="2">
              <a:schemeClr val="accent2"/>
            </a:lnRef>
            <a:fillRef idx="1">
              <a:schemeClr val="lt1"/>
            </a:fillRef>
            <a:effectRef idx="0">
              <a:schemeClr val="accent2"/>
            </a:effectRef>
            <a:fontRef idx="minor">
              <a:schemeClr val="dk1"/>
            </a:fontRef>
          </p:style>
          <p:txBody>
            <a:bodyPr wrap="none" rtlCol="0" anchor="ctr">
              <a:spAutoFit/>
            </a:bodyPr>
            <a:lstStyle/>
            <a:p>
              <a:pPr algn="ctr"/>
              <a:r>
                <a:rPr lang="id-ID" sz="1400" b="1" dirty="0"/>
                <a:t>PPG Kolaboratif: 26.000 </a:t>
              </a:r>
            </a:p>
            <a:p>
              <a:pPr algn="ctr"/>
              <a:r>
                <a:rPr lang="id-ID" sz="1400" b="1" dirty="0"/>
                <a:t>( 2 semester)</a:t>
              </a:r>
            </a:p>
          </p:txBody>
        </p:sp>
      </p:grpSp>
      <p:grpSp>
        <p:nvGrpSpPr>
          <p:cNvPr id="33" name="Group 32"/>
          <p:cNvGrpSpPr/>
          <p:nvPr/>
        </p:nvGrpSpPr>
        <p:grpSpPr>
          <a:xfrm>
            <a:off x="4995381" y="5822102"/>
            <a:ext cx="6952044" cy="607496"/>
            <a:chOff x="2273123" y="4944466"/>
            <a:chExt cx="6952044" cy="607496"/>
          </a:xfrm>
        </p:grpSpPr>
        <p:cxnSp>
          <p:nvCxnSpPr>
            <p:cNvPr id="34" name="Straight Arrow Connector 33"/>
            <p:cNvCxnSpPr/>
            <p:nvPr/>
          </p:nvCxnSpPr>
          <p:spPr>
            <a:xfrm>
              <a:off x="2273123" y="5255180"/>
              <a:ext cx="6952044" cy="0"/>
            </a:xfrm>
            <a:prstGeom prst="straightConnector1">
              <a:avLst/>
            </a:prstGeom>
            <a:ln w="44450">
              <a:solidFill>
                <a:srgbClr val="FF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907125" y="4955626"/>
              <a:ext cx="870892" cy="578882"/>
            </a:xfrm>
            <a:prstGeom prst="roundRect">
              <a:avLst/>
            </a:prstGeom>
          </p:spPr>
          <p:style>
            <a:lnRef idx="2">
              <a:schemeClr val="accent2"/>
            </a:lnRef>
            <a:fillRef idx="1">
              <a:schemeClr val="lt1"/>
            </a:fillRef>
            <a:effectRef idx="0">
              <a:schemeClr val="accent2"/>
            </a:effectRef>
            <a:fontRef idx="minor">
              <a:schemeClr val="dk1"/>
            </a:fontRef>
          </p:style>
          <p:txBody>
            <a:bodyPr wrap="none" rtlCol="0" anchor="ctr">
              <a:spAutoFit/>
            </a:bodyPr>
            <a:lstStyle/>
            <a:p>
              <a:pPr algn="ctr"/>
              <a:r>
                <a:rPr lang="id-ID" sz="1400" b="1" dirty="0"/>
                <a:t>Formasi </a:t>
              </a:r>
            </a:p>
            <a:p>
              <a:pPr algn="ctr"/>
              <a:r>
                <a:rPr lang="id-ID" sz="1400" b="1" dirty="0"/>
                <a:t>CPNS</a:t>
              </a:r>
            </a:p>
          </p:txBody>
        </p:sp>
        <p:sp>
          <p:nvSpPr>
            <p:cNvPr id="36" name="TextBox 35"/>
            <p:cNvSpPr txBox="1"/>
            <p:nvPr/>
          </p:nvSpPr>
          <p:spPr>
            <a:xfrm>
              <a:off x="5962875" y="4957078"/>
              <a:ext cx="1526510" cy="578882"/>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id-ID" sz="1400" b="1" dirty="0"/>
                <a:t>Seleksi : 10.000 </a:t>
              </a:r>
            </a:p>
            <a:p>
              <a:pPr algn="ctr"/>
              <a:r>
                <a:rPr lang="id-ID" sz="1400" b="1" dirty="0"/>
                <a:t>Guru sudah PPG</a:t>
              </a:r>
            </a:p>
          </p:txBody>
        </p:sp>
        <p:sp>
          <p:nvSpPr>
            <p:cNvPr id="37" name="TextBox 36"/>
            <p:cNvSpPr txBox="1"/>
            <p:nvPr/>
          </p:nvSpPr>
          <p:spPr>
            <a:xfrm>
              <a:off x="7808575" y="4944466"/>
              <a:ext cx="1261578" cy="578882"/>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id-ID" sz="1400" b="1" dirty="0"/>
                <a:t>Penempatan Guru</a:t>
              </a:r>
            </a:p>
          </p:txBody>
        </p:sp>
        <p:sp>
          <p:nvSpPr>
            <p:cNvPr id="38" name="TextBox 37"/>
            <p:cNvSpPr txBox="1"/>
            <p:nvPr/>
          </p:nvSpPr>
          <p:spPr>
            <a:xfrm>
              <a:off x="2438773" y="4973080"/>
              <a:ext cx="2233965" cy="578882"/>
            </a:xfrm>
            <a:prstGeom prst="roundRect">
              <a:avLst/>
            </a:prstGeom>
          </p:spPr>
          <p:style>
            <a:lnRef idx="2">
              <a:schemeClr val="accent2"/>
            </a:lnRef>
            <a:fillRef idx="1">
              <a:schemeClr val="lt1"/>
            </a:fillRef>
            <a:effectRef idx="0">
              <a:schemeClr val="accent2"/>
            </a:effectRef>
            <a:fontRef idx="minor">
              <a:schemeClr val="dk1"/>
            </a:fontRef>
          </p:style>
          <p:txBody>
            <a:bodyPr wrap="none" rtlCol="0" anchor="ctr">
              <a:spAutoFit/>
            </a:bodyPr>
            <a:lstStyle/>
            <a:p>
              <a:pPr algn="ctr"/>
              <a:r>
                <a:rPr lang="id-ID" sz="1400" b="1" dirty="0"/>
                <a:t>PPG Kolaboratif: 26.000 </a:t>
              </a:r>
            </a:p>
            <a:p>
              <a:pPr algn="ctr"/>
              <a:r>
                <a:rPr lang="id-ID" sz="1400" b="1" dirty="0"/>
                <a:t>( 2 semester)</a:t>
              </a:r>
            </a:p>
          </p:txBody>
        </p:sp>
      </p:grpSp>
      <p:grpSp>
        <p:nvGrpSpPr>
          <p:cNvPr id="42" name="Group 41"/>
          <p:cNvGrpSpPr/>
          <p:nvPr/>
        </p:nvGrpSpPr>
        <p:grpSpPr>
          <a:xfrm>
            <a:off x="43673" y="775822"/>
            <a:ext cx="6271888" cy="130255"/>
            <a:chOff x="3886200" y="942975"/>
            <a:chExt cx="6986588" cy="628650"/>
          </a:xfrm>
          <a:solidFill>
            <a:srgbClr val="277AC0"/>
          </a:solidFill>
        </p:grpSpPr>
        <p:sp>
          <p:nvSpPr>
            <p:cNvPr id="43" name="Rectangle 42"/>
            <p:cNvSpPr/>
            <p:nvPr/>
          </p:nvSpPr>
          <p:spPr>
            <a:xfrm>
              <a:off x="3886200" y="942975"/>
              <a:ext cx="4686300" cy="6286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en-US">
                <a:latin typeface="Helvetica Neue" charset="0"/>
                <a:ea typeface="Helvetica Neue" charset="0"/>
                <a:cs typeface="Helvetica Neue" charset="0"/>
              </a:endParaRPr>
            </a:p>
          </p:txBody>
        </p:sp>
        <p:sp>
          <p:nvSpPr>
            <p:cNvPr id="44" name="Parallelogram 43"/>
            <p:cNvSpPr/>
            <p:nvPr/>
          </p:nvSpPr>
          <p:spPr>
            <a:xfrm>
              <a:off x="7529513" y="942975"/>
              <a:ext cx="3343275" cy="628650"/>
            </a:xfrm>
            <a:prstGeom prst="parallelogram">
              <a:avLst>
                <a:gd name="adj" fmla="val 704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en-US">
                <a:latin typeface="Helvetica Neue" charset="0"/>
                <a:ea typeface="Helvetica Neue" charset="0"/>
                <a:cs typeface="Helvetica Neue" charset="0"/>
              </a:endParaRPr>
            </a:p>
          </p:txBody>
        </p:sp>
      </p:grpSp>
      <p:sp>
        <p:nvSpPr>
          <p:cNvPr id="45" name="Parallelogram 44"/>
          <p:cNvSpPr/>
          <p:nvPr/>
        </p:nvSpPr>
        <p:spPr>
          <a:xfrm>
            <a:off x="6140627" y="775727"/>
            <a:ext cx="6026919" cy="130338"/>
          </a:xfrm>
          <a:prstGeom prst="parallelogram">
            <a:avLst>
              <a:gd name="adj" fmla="val 70455"/>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en-US">
              <a:latin typeface="Helvetica Neue" charset="0"/>
              <a:ea typeface="Helvetica Neue" charset="0"/>
              <a:cs typeface="Helvetica Neue" charset="0"/>
            </a:endParaRPr>
          </a:p>
        </p:txBody>
      </p:sp>
      <p:sp>
        <p:nvSpPr>
          <p:cNvPr id="46" name="TextBox 45"/>
          <p:cNvSpPr txBox="1"/>
          <p:nvPr/>
        </p:nvSpPr>
        <p:spPr>
          <a:xfrm>
            <a:off x="315314" y="282114"/>
            <a:ext cx="11551844" cy="523220"/>
          </a:xfrm>
          <a:prstGeom prst="rect">
            <a:avLst/>
          </a:prstGeom>
          <a:noFill/>
        </p:spPr>
        <p:txBody>
          <a:bodyPr wrap="square" rtlCol="0">
            <a:spAutoFit/>
          </a:bodyPr>
          <a:lstStyle/>
          <a:p>
            <a:pPr algn="ctr"/>
            <a:r>
              <a:rPr lang="id-ID" sz="2800" b="1" dirty="0">
                <a:solidFill>
                  <a:srgbClr val="277AC0"/>
                </a:solidFill>
                <a:latin typeface="Helvetica Neue" charset="0"/>
                <a:ea typeface="Helvetica Neue" charset="0"/>
                <a:cs typeface="Helvetica Neue" charset="0"/>
              </a:rPr>
              <a:t>Road Map</a:t>
            </a:r>
            <a:r>
              <a:rPr lang="en-US" sz="2800" b="1" dirty="0">
                <a:solidFill>
                  <a:srgbClr val="277AC0"/>
                </a:solidFill>
                <a:latin typeface="Helvetica Neue" charset="0"/>
                <a:ea typeface="Helvetica Neue" charset="0"/>
                <a:cs typeface="Helvetica Neue" charset="0"/>
              </a:rPr>
              <a:t> Pemenuhan Guru SMK Produktif</a:t>
            </a:r>
            <a:endParaRPr lang="en-US" sz="2800" b="1" dirty="0">
              <a:solidFill>
                <a:srgbClr val="AA2160"/>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479333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203" y="304135"/>
            <a:ext cx="7846141" cy="324327"/>
          </a:xfrm>
          <a:prstGeom prst="rect">
            <a:avLst/>
          </a:prstGeom>
          <a:noFill/>
        </p:spPr>
        <p:txBody>
          <a:bodyPr wrap="square" lIns="77349" tIns="38675" rIns="77349" bIns="38675" rtlCol="0">
            <a:spAutoFit/>
          </a:bodyPr>
          <a:lstStyle>
            <a:defPPr>
              <a:defRPr lang="id-ID"/>
            </a:defPPr>
            <a:lvl1pPr>
              <a:defRPr sz="4100" b="1">
                <a:solidFill>
                  <a:srgbClr val="3382CE"/>
                </a:solidFill>
                <a:latin typeface="Century Gothic"/>
                <a:cs typeface="Century Gothic"/>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70C0"/>
                </a:solidFill>
                <a:effectLst/>
                <a:uLnTx/>
                <a:uFillTx/>
                <a:latin typeface="Avenir Next" charset="0"/>
                <a:ea typeface="Avenir Next" charset="0"/>
                <a:cs typeface="Avenir Next" charset="0"/>
              </a:rPr>
              <a:t>KEAHLIAN GANDA – </a:t>
            </a:r>
            <a:r>
              <a:rPr kumimoji="0" lang="en-US" sz="1600" b="1" i="1" u="none" strike="noStrike" kern="1200" cap="none" spc="0" normalizeH="0" baseline="0" noProof="0" dirty="0">
                <a:ln>
                  <a:noFill/>
                </a:ln>
                <a:solidFill>
                  <a:srgbClr val="CC6600"/>
                </a:solidFill>
                <a:effectLst/>
                <a:uLnTx/>
                <a:uFillTx/>
                <a:latin typeface="Avenir Next" charset="0"/>
                <a:ea typeface="Avenir Next" charset="0"/>
                <a:cs typeface="Avenir Next" charset="0"/>
              </a:rPr>
              <a:t>MULTI-SUBJECT TEACHING</a:t>
            </a:r>
          </a:p>
        </p:txBody>
      </p:sp>
      <p:cxnSp>
        <p:nvCxnSpPr>
          <p:cNvPr id="10" name="Straight Connector 9"/>
          <p:cNvCxnSpPr/>
          <p:nvPr/>
        </p:nvCxnSpPr>
        <p:spPr>
          <a:xfrm>
            <a:off x="413879" y="729919"/>
            <a:ext cx="10080000" cy="0"/>
          </a:xfrm>
          <a:prstGeom prst="line">
            <a:avLst/>
          </a:prstGeom>
          <a:ln w="63500" cap="rnd" cmpd="thickThin">
            <a:solidFill>
              <a:srgbClr val="C00000"/>
            </a:solidFill>
            <a:prstDash val="solid"/>
            <a:round/>
            <a:headEnd type="oval" w="med" len="med"/>
            <a:tailEnd type="none" w="sm" len="sm"/>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nvPr>
        </p:nvGraphicFramePr>
        <p:xfrm>
          <a:off x="632012" y="836055"/>
          <a:ext cx="5224520" cy="5772544"/>
        </p:xfrm>
        <a:graphic>
          <a:graphicData uri="http://schemas.openxmlformats.org/drawingml/2006/table">
            <a:tbl>
              <a:tblPr firstRow="1" bandRow="1">
                <a:tableStyleId>{5C22544A-7EE6-4342-B048-85BDC9FD1C3A}</a:tableStyleId>
              </a:tblPr>
              <a:tblGrid>
                <a:gridCol w="436416">
                  <a:extLst>
                    <a:ext uri="{9D8B030D-6E8A-4147-A177-3AD203B41FA5}">
                      <a16:colId xmlns:a16="http://schemas.microsoft.com/office/drawing/2014/main" xmlns="" val="20000"/>
                    </a:ext>
                  </a:extLst>
                </a:gridCol>
                <a:gridCol w="2344175">
                  <a:extLst>
                    <a:ext uri="{9D8B030D-6E8A-4147-A177-3AD203B41FA5}">
                      <a16:colId xmlns:a16="http://schemas.microsoft.com/office/drawing/2014/main" xmlns="" val="20001"/>
                    </a:ext>
                  </a:extLst>
                </a:gridCol>
                <a:gridCol w="885300">
                  <a:extLst>
                    <a:ext uri="{9D8B030D-6E8A-4147-A177-3AD203B41FA5}">
                      <a16:colId xmlns:a16="http://schemas.microsoft.com/office/drawing/2014/main" xmlns="" val="20002"/>
                    </a:ext>
                  </a:extLst>
                </a:gridCol>
                <a:gridCol w="960115">
                  <a:extLst>
                    <a:ext uri="{9D8B030D-6E8A-4147-A177-3AD203B41FA5}">
                      <a16:colId xmlns:a16="http://schemas.microsoft.com/office/drawing/2014/main" xmlns="" val="20003"/>
                    </a:ext>
                  </a:extLst>
                </a:gridCol>
                <a:gridCol w="598514">
                  <a:extLst>
                    <a:ext uri="{9D8B030D-6E8A-4147-A177-3AD203B41FA5}">
                      <a16:colId xmlns:a16="http://schemas.microsoft.com/office/drawing/2014/main" xmlns="" val="20004"/>
                    </a:ext>
                  </a:extLst>
                </a:gridCol>
              </a:tblGrid>
              <a:tr h="363424">
                <a:tc>
                  <a:txBody>
                    <a:bodyPr/>
                    <a:lstStyle/>
                    <a:p>
                      <a:pPr algn="ctr" fontAlgn="ctr"/>
                      <a:r>
                        <a:rPr lang="id-ID" sz="1200" u="none" strike="noStrike" dirty="0">
                          <a:effectLst/>
                        </a:rPr>
                        <a:t>No</a:t>
                      </a:r>
                      <a:endParaRPr lang="id-ID" sz="1200" b="1" i="0" u="none" strike="noStrike" dirty="0">
                        <a:solidFill>
                          <a:srgbClr val="000000"/>
                        </a:solidFill>
                        <a:effectLst/>
                        <a:latin typeface="Calibri"/>
                      </a:endParaRPr>
                    </a:p>
                  </a:txBody>
                  <a:tcPr marL="36000" marR="36000" marT="3688" marB="0" anchor="ctr"/>
                </a:tc>
                <a:tc>
                  <a:txBody>
                    <a:bodyPr/>
                    <a:lstStyle/>
                    <a:p>
                      <a:pPr algn="ctr" fontAlgn="ctr"/>
                      <a:r>
                        <a:rPr lang="id-ID" sz="1200" u="none" strike="noStrike">
                          <a:effectLst/>
                        </a:rPr>
                        <a:t>Jenis Guru Produktif</a:t>
                      </a:r>
                      <a:endParaRPr lang="id-ID" sz="1200" b="1" i="0" u="none" strike="noStrike">
                        <a:solidFill>
                          <a:srgbClr val="000000"/>
                        </a:solidFill>
                        <a:effectLst/>
                        <a:latin typeface="Calibri"/>
                      </a:endParaRPr>
                    </a:p>
                  </a:txBody>
                  <a:tcPr marL="36000" marR="36000" marT="3688" marB="0" anchor="ctr"/>
                </a:tc>
                <a:tc>
                  <a:txBody>
                    <a:bodyPr/>
                    <a:lstStyle/>
                    <a:p>
                      <a:pPr algn="ctr" fontAlgn="ctr"/>
                      <a:r>
                        <a:rPr lang="id-ID" sz="1200" u="none" strike="noStrike" dirty="0">
                          <a:effectLst/>
                        </a:rPr>
                        <a:t>PerhitunganKebutuhan</a:t>
                      </a:r>
                      <a:endParaRPr lang="id-ID" sz="1200" b="1" i="0" u="none" strike="noStrike" dirty="0">
                        <a:solidFill>
                          <a:srgbClr val="000000"/>
                        </a:solidFill>
                        <a:effectLst/>
                        <a:latin typeface="Calibri"/>
                      </a:endParaRPr>
                    </a:p>
                  </a:txBody>
                  <a:tcPr marL="36000" marR="36000" marT="3688" marB="0" anchor="ctr"/>
                </a:tc>
                <a:tc>
                  <a:txBody>
                    <a:bodyPr/>
                    <a:lstStyle/>
                    <a:p>
                      <a:pPr algn="ctr" fontAlgn="ctr"/>
                      <a:r>
                        <a:rPr lang="id-ID" sz="1200" u="none" strike="noStrike">
                          <a:effectLst/>
                        </a:rPr>
                        <a:t>Guru yang Ada</a:t>
                      </a:r>
                      <a:endParaRPr lang="id-ID" sz="1200" b="1" i="0" u="none" strike="noStrike">
                        <a:solidFill>
                          <a:srgbClr val="000000"/>
                        </a:solidFill>
                        <a:effectLst/>
                        <a:latin typeface="Calibri"/>
                      </a:endParaRPr>
                    </a:p>
                  </a:txBody>
                  <a:tcPr marL="36000" marR="36000" marT="3688" marB="0" anchor="ctr"/>
                </a:tc>
                <a:tc>
                  <a:txBody>
                    <a:bodyPr/>
                    <a:lstStyle/>
                    <a:p>
                      <a:pPr algn="ctr" fontAlgn="ctr"/>
                      <a:r>
                        <a:rPr lang="id-ID" sz="1200" u="none" strike="noStrike">
                          <a:effectLst/>
                        </a:rPr>
                        <a:t>+ / -</a:t>
                      </a:r>
                      <a:endParaRPr lang="id-ID" sz="1200" b="1" i="0" u="none" strike="noStrike">
                        <a:solidFill>
                          <a:srgbClr val="000000"/>
                        </a:solidFill>
                        <a:effectLst/>
                        <a:latin typeface="Calibri"/>
                      </a:endParaRPr>
                    </a:p>
                  </a:txBody>
                  <a:tcPr marL="36000" marR="36000" marT="3688" marB="0" anchor="ctr"/>
                </a:tc>
                <a:extLst>
                  <a:ext uri="{0D108BD9-81ED-4DB2-BD59-A6C34878D82A}">
                    <a16:rowId xmlns:a16="http://schemas.microsoft.com/office/drawing/2014/main" xmlns="" val="10000"/>
                  </a:ext>
                </a:extLst>
              </a:tr>
              <a:tr h="183526">
                <a:tc>
                  <a:txBody>
                    <a:bodyPr/>
                    <a:lstStyle/>
                    <a:p>
                      <a:pPr algn="ctr" fontAlgn="ctr"/>
                      <a:r>
                        <a:rPr lang="id-ID" sz="1200" u="none" strike="noStrike">
                          <a:effectLst/>
                        </a:rPr>
                        <a:t>1</a:t>
                      </a:r>
                      <a:endParaRPr lang="id-ID" sz="1200" b="0" i="0" u="none" strike="noStrike">
                        <a:solidFill>
                          <a:srgbClr val="000000"/>
                        </a:solidFill>
                        <a:effectLst/>
                        <a:latin typeface="Calibri"/>
                      </a:endParaRPr>
                    </a:p>
                  </a:txBody>
                  <a:tcPr marL="36000" marR="36000" marT="3688" marB="0" anchor="ctr"/>
                </a:tc>
                <a:tc>
                  <a:txBody>
                    <a:bodyPr/>
                    <a:lstStyle/>
                    <a:p>
                      <a:pPr algn="l" fontAlgn="ctr"/>
                      <a:r>
                        <a:rPr lang="id-ID" sz="1200" u="none" strike="noStrike">
                          <a:effectLst/>
                        </a:rPr>
                        <a:t>Administrasi</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dirty="0">
                          <a:effectLst/>
                        </a:rPr>
                        <a:t>7,072</a:t>
                      </a:r>
                      <a:endParaRPr lang="id-ID" sz="1200" b="0" i="0" u="none" strike="noStrike" dirty="0">
                        <a:solidFill>
                          <a:srgbClr val="000000"/>
                        </a:solidFill>
                        <a:effectLst/>
                        <a:latin typeface="Calibri"/>
                      </a:endParaRPr>
                    </a:p>
                  </a:txBody>
                  <a:tcPr marL="36000" marR="36000" marT="3688" marB="0" anchor="ctr"/>
                </a:tc>
                <a:tc>
                  <a:txBody>
                    <a:bodyPr/>
                    <a:lstStyle/>
                    <a:p>
                      <a:pPr algn="r" fontAlgn="ctr"/>
                      <a:r>
                        <a:rPr lang="id-ID" sz="1200" u="none" strike="noStrike">
                          <a:effectLst/>
                        </a:rPr>
                        <a:t>4,335</a:t>
                      </a:r>
                      <a:endParaRPr lang="id-ID" sz="1200" b="0" i="0" u="none" strike="noStrike">
                        <a:solidFill>
                          <a:srgbClr val="000000"/>
                        </a:solidFill>
                        <a:effectLst/>
                        <a:latin typeface="Calibri"/>
                      </a:endParaRPr>
                    </a:p>
                  </a:txBody>
                  <a:tcPr marL="36000" marR="36000" marT="3688" marB="0" anchor="ctr"/>
                </a:tc>
                <a:tc>
                  <a:txBody>
                    <a:bodyPr/>
                    <a:lstStyle/>
                    <a:p>
                      <a:pPr algn="r" fontAlgn="b"/>
                      <a:r>
                        <a:rPr lang="id-ID" sz="1200" u="none" strike="noStrike">
                          <a:effectLst/>
                        </a:rPr>
                        <a:t>-2,737</a:t>
                      </a:r>
                      <a:endParaRPr lang="id-ID" sz="1200" b="0" i="0" u="none" strike="noStrike">
                        <a:solidFill>
                          <a:srgbClr val="000000"/>
                        </a:solidFill>
                        <a:effectLst/>
                        <a:latin typeface="Calibri"/>
                      </a:endParaRPr>
                    </a:p>
                  </a:txBody>
                  <a:tcPr marL="36000" marR="36000" marT="3688" marB="0" anchor="ctr"/>
                </a:tc>
                <a:extLst>
                  <a:ext uri="{0D108BD9-81ED-4DB2-BD59-A6C34878D82A}">
                    <a16:rowId xmlns:a16="http://schemas.microsoft.com/office/drawing/2014/main" xmlns="" val="10001"/>
                  </a:ext>
                </a:extLst>
              </a:tr>
              <a:tr h="183526">
                <a:tc>
                  <a:txBody>
                    <a:bodyPr/>
                    <a:lstStyle/>
                    <a:p>
                      <a:pPr algn="ctr" fontAlgn="ctr"/>
                      <a:r>
                        <a:rPr lang="id-ID" sz="1200" u="none" strike="noStrike">
                          <a:effectLst/>
                        </a:rPr>
                        <a:t>2</a:t>
                      </a:r>
                      <a:endParaRPr lang="id-ID" sz="1200" b="0" i="0" u="none" strike="noStrike">
                        <a:solidFill>
                          <a:srgbClr val="000000"/>
                        </a:solidFill>
                        <a:effectLst/>
                        <a:latin typeface="Calibri"/>
                      </a:endParaRPr>
                    </a:p>
                  </a:txBody>
                  <a:tcPr marL="36000" marR="36000" marT="3688" marB="0" anchor="ctr"/>
                </a:tc>
                <a:tc>
                  <a:txBody>
                    <a:bodyPr/>
                    <a:lstStyle/>
                    <a:p>
                      <a:pPr algn="l" fontAlgn="ctr"/>
                      <a:r>
                        <a:rPr lang="id-ID" sz="1200" u="none" strike="noStrike" dirty="0">
                          <a:effectLst/>
                        </a:rPr>
                        <a:t>Agribisnis Hasil Pertanian</a:t>
                      </a:r>
                      <a:endParaRPr lang="id-ID" sz="1200" b="0" i="0" u="none" strike="noStrike" dirty="0">
                        <a:solidFill>
                          <a:srgbClr val="000000"/>
                        </a:solidFill>
                        <a:effectLst/>
                        <a:latin typeface="Calibri"/>
                      </a:endParaRPr>
                    </a:p>
                  </a:txBody>
                  <a:tcPr marL="36000" marR="36000" marT="3688" marB="0" anchor="ctr"/>
                </a:tc>
                <a:tc>
                  <a:txBody>
                    <a:bodyPr/>
                    <a:lstStyle/>
                    <a:p>
                      <a:pPr algn="r" fontAlgn="ctr"/>
                      <a:r>
                        <a:rPr lang="id-ID" sz="1200" u="none" strike="noStrike" dirty="0">
                          <a:effectLst/>
                        </a:rPr>
                        <a:t>4</a:t>
                      </a:r>
                      <a:endParaRPr lang="id-ID" sz="1200" b="0" i="0" u="none" strike="noStrike" dirty="0">
                        <a:solidFill>
                          <a:srgbClr val="000000"/>
                        </a:solidFill>
                        <a:effectLst/>
                        <a:latin typeface="Calibri"/>
                      </a:endParaRPr>
                    </a:p>
                  </a:txBody>
                  <a:tcPr marL="36000" marR="36000" marT="3688" marB="0" anchor="ctr"/>
                </a:tc>
                <a:tc>
                  <a:txBody>
                    <a:bodyPr/>
                    <a:lstStyle/>
                    <a:p>
                      <a:pPr algn="r" fontAlgn="ctr"/>
                      <a:r>
                        <a:rPr lang="id-ID" sz="1200" u="none" strike="noStrike">
                          <a:effectLst/>
                        </a:rPr>
                        <a:t>0</a:t>
                      </a:r>
                      <a:endParaRPr lang="id-ID" sz="1200" b="0" i="0" u="none" strike="noStrike">
                        <a:solidFill>
                          <a:srgbClr val="000000"/>
                        </a:solidFill>
                        <a:effectLst/>
                        <a:latin typeface="Calibri"/>
                      </a:endParaRPr>
                    </a:p>
                  </a:txBody>
                  <a:tcPr marL="36000" marR="36000" marT="3688" marB="0" anchor="ctr"/>
                </a:tc>
                <a:tc>
                  <a:txBody>
                    <a:bodyPr/>
                    <a:lstStyle/>
                    <a:p>
                      <a:pPr algn="r" fontAlgn="b"/>
                      <a:r>
                        <a:rPr lang="id-ID" sz="1200" u="none" strike="noStrike">
                          <a:effectLst/>
                        </a:rPr>
                        <a:t>-4</a:t>
                      </a:r>
                      <a:endParaRPr lang="id-ID" sz="1200" b="0" i="0" u="none" strike="noStrike">
                        <a:solidFill>
                          <a:srgbClr val="000000"/>
                        </a:solidFill>
                        <a:effectLst/>
                        <a:latin typeface="Calibri"/>
                      </a:endParaRPr>
                    </a:p>
                  </a:txBody>
                  <a:tcPr marL="36000" marR="36000" marT="3688" marB="0" anchor="ctr"/>
                </a:tc>
                <a:extLst>
                  <a:ext uri="{0D108BD9-81ED-4DB2-BD59-A6C34878D82A}">
                    <a16:rowId xmlns:a16="http://schemas.microsoft.com/office/drawing/2014/main" xmlns="" val="10002"/>
                  </a:ext>
                </a:extLst>
              </a:tr>
              <a:tr h="363424">
                <a:tc>
                  <a:txBody>
                    <a:bodyPr/>
                    <a:lstStyle/>
                    <a:p>
                      <a:pPr algn="ctr" fontAlgn="ctr"/>
                      <a:r>
                        <a:rPr lang="id-ID" sz="1200" u="none" strike="noStrike">
                          <a:effectLst/>
                        </a:rPr>
                        <a:t>3</a:t>
                      </a:r>
                      <a:endParaRPr lang="id-ID" sz="1200" b="0" i="0" u="none" strike="noStrike">
                        <a:solidFill>
                          <a:srgbClr val="000000"/>
                        </a:solidFill>
                        <a:effectLst/>
                        <a:latin typeface="Calibri"/>
                      </a:endParaRPr>
                    </a:p>
                  </a:txBody>
                  <a:tcPr marL="36000" marR="36000" marT="3688" marB="0" anchor="ctr"/>
                </a:tc>
                <a:tc>
                  <a:txBody>
                    <a:bodyPr/>
                    <a:lstStyle/>
                    <a:p>
                      <a:pPr algn="l" fontAlgn="ctr"/>
                      <a:r>
                        <a:rPr lang="fi-FI" sz="1200" u="none" strike="noStrike">
                          <a:effectLst/>
                        </a:rPr>
                        <a:t>Agribisnis Pengolahan Hasil Pertanian dan Perikanan</a:t>
                      </a:r>
                      <a:endParaRPr lang="fi-FI"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dirty="0">
                          <a:effectLst/>
                        </a:rPr>
                        <a:t>1,785</a:t>
                      </a:r>
                      <a:endParaRPr lang="id-ID" sz="1200" b="0" i="0" u="none" strike="noStrike" dirty="0">
                        <a:solidFill>
                          <a:srgbClr val="000000"/>
                        </a:solidFill>
                        <a:effectLst/>
                        <a:latin typeface="Calibri"/>
                      </a:endParaRPr>
                    </a:p>
                  </a:txBody>
                  <a:tcPr marL="36000" marR="36000" marT="3688" marB="0" anchor="ctr"/>
                </a:tc>
                <a:tc>
                  <a:txBody>
                    <a:bodyPr/>
                    <a:lstStyle/>
                    <a:p>
                      <a:pPr algn="r" fontAlgn="ctr"/>
                      <a:r>
                        <a:rPr lang="id-ID" sz="1200" u="none" strike="noStrike">
                          <a:effectLst/>
                        </a:rPr>
                        <a:t>714</a:t>
                      </a:r>
                      <a:endParaRPr lang="id-ID" sz="1200" b="0" i="0" u="none" strike="noStrike">
                        <a:solidFill>
                          <a:srgbClr val="000000"/>
                        </a:solidFill>
                        <a:effectLst/>
                        <a:latin typeface="Calibri"/>
                      </a:endParaRPr>
                    </a:p>
                  </a:txBody>
                  <a:tcPr marL="36000" marR="36000" marT="3688" marB="0" anchor="ctr"/>
                </a:tc>
                <a:tc>
                  <a:txBody>
                    <a:bodyPr/>
                    <a:lstStyle/>
                    <a:p>
                      <a:pPr algn="r" fontAlgn="b"/>
                      <a:r>
                        <a:rPr lang="id-ID" sz="1200" u="none" strike="noStrike" dirty="0">
                          <a:effectLst/>
                        </a:rPr>
                        <a:t>-1,071</a:t>
                      </a:r>
                      <a:endParaRPr lang="id-ID" sz="1200" b="0" i="0" u="none" strike="noStrike" dirty="0">
                        <a:solidFill>
                          <a:srgbClr val="000000"/>
                        </a:solidFill>
                        <a:effectLst/>
                        <a:latin typeface="Calibri"/>
                      </a:endParaRPr>
                    </a:p>
                  </a:txBody>
                  <a:tcPr marL="36000" marR="36000" marT="3688" marB="0" anchor="ctr"/>
                </a:tc>
                <a:extLst>
                  <a:ext uri="{0D108BD9-81ED-4DB2-BD59-A6C34878D82A}">
                    <a16:rowId xmlns:a16="http://schemas.microsoft.com/office/drawing/2014/main" xmlns="" val="10003"/>
                  </a:ext>
                </a:extLst>
              </a:tr>
              <a:tr h="363424">
                <a:tc>
                  <a:txBody>
                    <a:bodyPr/>
                    <a:lstStyle/>
                    <a:p>
                      <a:pPr algn="ctr" fontAlgn="ctr"/>
                      <a:r>
                        <a:rPr lang="id-ID" sz="1200" u="none" strike="noStrike">
                          <a:effectLst/>
                        </a:rPr>
                        <a:t>4</a:t>
                      </a:r>
                      <a:endParaRPr lang="id-ID" sz="1200" b="0" i="0" u="none" strike="noStrike">
                        <a:solidFill>
                          <a:srgbClr val="000000"/>
                        </a:solidFill>
                        <a:effectLst/>
                        <a:latin typeface="Calibri"/>
                      </a:endParaRPr>
                    </a:p>
                  </a:txBody>
                  <a:tcPr marL="36000" marR="36000" marT="3688" marB="0" anchor="ctr"/>
                </a:tc>
                <a:tc>
                  <a:txBody>
                    <a:bodyPr/>
                    <a:lstStyle/>
                    <a:p>
                      <a:pPr algn="l" fontAlgn="ctr"/>
                      <a:r>
                        <a:rPr lang="id-ID" sz="1200" u="none" strike="noStrike">
                          <a:effectLst/>
                        </a:rPr>
                        <a:t>Agribisnis Produksi Sumberdaya Perairan</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813</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696</a:t>
                      </a:r>
                      <a:endParaRPr lang="id-ID" sz="1200" b="0" i="0" u="none" strike="noStrike">
                        <a:solidFill>
                          <a:srgbClr val="000000"/>
                        </a:solidFill>
                        <a:effectLst/>
                        <a:latin typeface="Calibri"/>
                      </a:endParaRPr>
                    </a:p>
                  </a:txBody>
                  <a:tcPr marL="36000" marR="36000" marT="3688" marB="0" anchor="ctr"/>
                </a:tc>
                <a:tc>
                  <a:txBody>
                    <a:bodyPr/>
                    <a:lstStyle/>
                    <a:p>
                      <a:pPr algn="r" fontAlgn="b"/>
                      <a:r>
                        <a:rPr lang="id-ID" sz="1200" u="none" strike="noStrike">
                          <a:effectLst/>
                        </a:rPr>
                        <a:t>-117</a:t>
                      </a:r>
                      <a:endParaRPr lang="id-ID" sz="1200" b="0" i="0" u="none" strike="noStrike">
                        <a:solidFill>
                          <a:srgbClr val="000000"/>
                        </a:solidFill>
                        <a:effectLst/>
                        <a:latin typeface="Calibri"/>
                      </a:endParaRPr>
                    </a:p>
                  </a:txBody>
                  <a:tcPr marL="36000" marR="36000" marT="3688" marB="0" anchor="ctr"/>
                </a:tc>
                <a:extLst>
                  <a:ext uri="{0D108BD9-81ED-4DB2-BD59-A6C34878D82A}">
                    <a16:rowId xmlns:a16="http://schemas.microsoft.com/office/drawing/2014/main" xmlns="" val="10004"/>
                  </a:ext>
                </a:extLst>
              </a:tr>
              <a:tr h="183526">
                <a:tc>
                  <a:txBody>
                    <a:bodyPr/>
                    <a:lstStyle/>
                    <a:p>
                      <a:pPr algn="ctr" fontAlgn="ctr"/>
                      <a:r>
                        <a:rPr lang="id-ID" sz="1200" u="none" strike="noStrike">
                          <a:effectLst/>
                        </a:rPr>
                        <a:t>5</a:t>
                      </a:r>
                      <a:endParaRPr lang="id-ID" sz="1200" b="0" i="0" u="none" strike="noStrike">
                        <a:solidFill>
                          <a:srgbClr val="000000"/>
                        </a:solidFill>
                        <a:effectLst/>
                        <a:latin typeface="Calibri"/>
                      </a:endParaRPr>
                    </a:p>
                  </a:txBody>
                  <a:tcPr marL="36000" marR="36000" marT="3688" marB="0" anchor="ctr"/>
                </a:tc>
                <a:tc>
                  <a:txBody>
                    <a:bodyPr/>
                    <a:lstStyle/>
                    <a:p>
                      <a:pPr algn="l" fontAlgn="ctr"/>
                      <a:r>
                        <a:rPr lang="id-ID" sz="1200" u="none" strike="noStrike">
                          <a:effectLst/>
                        </a:rPr>
                        <a:t>Agribisnis Produksi Tanaman</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5,099</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2,214</a:t>
                      </a:r>
                      <a:endParaRPr lang="id-ID" sz="1200" b="0" i="0" u="none" strike="noStrike">
                        <a:solidFill>
                          <a:srgbClr val="000000"/>
                        </a:solidFill>
                        <a:effectLst/>
                        <a:latin typeface="Calibri"/>
                      </a:endParaRPr>
                    </a:p>
                  </a:txBody>
                  <a:tcPr marL="36000" marR="36000" marT="3688" marB="0" anchor="ctr"/>
                </a:tc>
                <a:tc>
                  <a:txBody>
                    <a:bodyPr/>
                    <a:lstStyle/>
                    <a:p>
                      <a:pPr algn="r" fontAlgn="b"/>
                      <a:r>
                        <a:rPr lang="id-ID" sz="1200" u="none" strike="noStrike">
                          <a:effectLst/>
                        </a:rPr>
                        <a:t>-2,885</a:t>
                      </a:r>
                      <a:endParaRPr lang="id-ID" sz="1200" b="0" i="0" u="none" strike="noStrike">
                        <a:solidFill>
                          <a:srgbClr val="000000"/>
                        </a:solidFill>
                        <a:effectLst/>
                        <a:latin typeface="Calibri"/>
                      </a:endParaRPr>
                    </a:p>
                  </a:txBody>
                  <a:tcPr marL="36000" marR="36000" marT="3688" marB="0" anchor="ctr"/>
                </a:tc>
                <a:extLst>
                  <a:ext uri="{0D108BD9-81ED-4DB2-BD59-A6C34878D82A}">
                    <a16:rowId xmlns:a16="http://schemas.microsoft.com/office/drawing/2014/main" xmlns="" val="10005"/>
                  </a:ext>
                </a:extLst>
              </a:tr>
              <a:tr h="183526">
                <a:tc>
                  <a:txBody>
                    <a:bodyPr/>
                    <a:lstStyle/>
                    <a:p>
                      <a:pPr algn="ctr" fontAlgn="ctr"/>
                      <a:r>
                        <a:rPr lang="id-ID" sz="1200" u="none" strike="noStrike">
                          <a:effectLst/>
                        </a:rPr>
                        <a:t>6</a:t>
                      </a:r>
                      <a:endParaRPr lang="id-ID" sz="1200" b="0" i="0" u="none" strike="noStrike">
                        <a:solidFill>
                          <a:srgbClr val="000000"/>
                        </a:solidFill>
                        <a:effectLst/>
                        <a:latin typeface="Calibri"/>
                      </a:endParaRPr>
                    </a:p>
                  </a:txBody>
                  <a:tcPr marL="36000" marR="36000" marT="3688" marB="0" anchor="ctr"/>
                </a:tc>
                <a:tc>
                  <a:txBody>
                    <a:bodyPr/>
                    <a:lstStyle/>
                    <a:p>
                      <a:pPr algn="l" fontAlgn="ctr"/>
                      <a:r>
                        <a:rPr lang="id-ID" sz="1200" u="none" strike="noStrike">
                          <a:effectLst/>
                        </a:rPr>
                        <a:t>Agribisnis Produksi Ternak</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1,647</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737</a:t>
                      </a:r>
                      <a:endParaRPr lang="id-ID" sz="1200" b="0" i="0" u="none" strike="noStrike">
                        <a:solidFill>
                          <a:srgbClr val="000000"/>
                        </a:solidFill>
                        <a:effectLst/>
                        <a:latin typeface="Calibri"/>
                      </a:endParaRPr>
                    </a:p>
                  </a:txBody>
                  <a:tcPr marL="36000" marR="36000" marT="3688" marB="0" anchor="ctr"/>
                </a:tc>
                <a:tc>
                  <a:txBody>
                    <a:bodyPr/>
                    <a:lstStyle/>
                    <a:p>
                      <a:pPr algn="r" fontAlgn="b"/>
                      <a:r>
                        <a:rPr lang="id-ID" sz="1200" u="none" strike="noStrike">
                          <a:effectLst/>
                        </a:rPr>
                        <a:t>-910</a:t>
                      </a:r>
                      <a:endParaRPr lang="id-ID" sz="1200" b="0" i="0" u="none" strike="noStrike">
                        <a:solidFill>
                          <a:srgbClr val="000000"/>
                        </a:solidFill>
                        <a:effectLst/>
                        <a:latin typeface="Calibri"/>
                      </a:endParaRPr>
                    </a:p>
                  </a:txBody>
                  <a:tcPr marL="36000" marR="36000" marT="3688" marB="0" anchor="ctr"/>
                </a:tc>
                <a:extLst>
                  <a:ext uri="{0D108BD9-81ED-4DB2-BD59-A6C34878D82A}">
                    <a16:rowId xmlns:a16="http://schemas.microsoft.com/office/drawing/2014/main" xmlns="" val="10006"/>
                  </a:ext>
                </a:extLst>
              </a:tr>
              <a:tr h="183526">
                <a:tc>
                  <a:txBody>
                    <a:bodyPr/>
                    <a:lstStyle/>
                    <a:p>
                      <a:pPr algn="ctr" fontAlgn="ctr"/>
                      <a:r>
                        <a:rPr lang="id-ID" sz="1200" u="none" strike="noStrike">
                          <a:effectLst/>
                        </a:rPr>
                        <a:t>7</a:t>
                      </a:r>
                      <a:endParaRPr lang="id-ID" sz="1200" b="0" i="0" u="none" strike="noStrike">
                        <a:solidFill>
                          <a:srgbClr val="000000"/>
                        </a:solidFill>
                        <a:effectLst/>
                        <a:latin typeface="Calibri"/>
                      </a:endParaRPr>
                    </a:p>
                  </a:txBody>
                  <a:tcPr marL="36000" marR="36000" marT="3688" marB="0" anchor="ctr"/>
                </a:tc>
                <a:tc>
                  <a:txBody>
                    <a:bodyPr/>
                    <a:lstStyle/>
                    <a:p>
                      <a:pPr algn="l" fontAlgn="ctr"/>
                      <a:r>
                        <a:rPr lang="id-ID" sz="1200" u="none" strike="noStrike">
                          <a:effectLst/>
                        </a:rPr>
                        <a:t>Desain dan Produksi Kriya</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1,094</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520</a:t>
                      </a:r>
                      <a:endParaRPr lang="id-ID" sz="1200" b="0" i="0" u="none" strike="noStrike">
                        <a:solidFill>
                          <a:srgbClr val="000000"/>
                        </a:solidFill>
                        <a:effectLst/>
                        <a:latin typeface="Calibri"/>
                      </a:endParaRPr>
                    </a:p>
                  </a:txBody>
                  <a:tcPr marL="36000" marR="36000" marT="3688" marB="0" anchor="ctr"/>
                </a:tc>
                <a:tc>
                  <a:txBody>
                    <a:bodyPr/>
                    <a:lstStyle/>
                    <a:p>
                      <a:pPr algn="r" fontAlgn="b"/>
                      <a:r>
                        <a:rPr lang="id-ID" sz="1200" u="none" strike="noStrike">
                          <a:effectLst/>
                        </a:rPr>
                        <a:t>-574</a:t>
                      </a:r>
                      <a:endParaRPr lang="id-ID" sz="1200" b="0" i="0" u="none" strike="noStrike">
                        <a:solidFill>
                          <a:srgbClr val="000000"/>
                        </a:solidFill>
                        <a:effectLst/>
                        <a:latin typeface="Calibri"/>
                      </a:endParaRPr>
                    </a:p>
                  </a:txBody>
                  <a:tcPr marL="36000" marR="36000" marT="3688" marB="0" anchor="ctr"/>
                </a:tc>
                <a:extLst>
                  <a:ext uri="{0D108BD9-81ED-4DB2-BD59-A6C34878D82A}">
                    <a16:rowId xmlns:a16="http://schemas.microsoft.com/office/drawing/2014/main" xmlns="" val="10007"/>
                  </a:ext>
                </a:extLst>
              </a:tr>
              <a:tr h="183526">
                <a:tc>
                  <a:txBody>
                    <a:bodyPr/>
                    <a:lstStyle/>
                    <a:p>
                      <a:pPr algn="ctr" fontAlgn="ctr"/>
                      <a:r>
                        <a:rPr lang="id-ID" sz="1200" u="none" strike="noStrike">
                          <a:effectLst/>
                        </a:rPr>
                        <a:t>8</a:t>
                      </a:r>
                      <a:endParaRPr lang="id-ID" sz="1200" b="0" i="0" u="none" strike="noStrike">
                        <a:solidFill>
                          <a:srgbClr val="000000"/>
                        </a:solidFill>
                        <a:effectLst/>
                        <a:latin typeface="Calibri"/>
                      </a:endParaRPr>
                    </a:p>
                  </a:txBody>
                  <a:tcPr marL="36000" marR="36000" marT="3688" marB="0" anchor="ctr"/>
                </a:tc>
                <a:tc>
                  <a:txBody>
                    <a:bodyPr/>
                    <a:lstStyle/>
                    <a:p>
                      <a:pPr algn="l" fontAlgn="ctr"/>
                      <a:r>
                        <a:rPr lang="id-ID" sz="1200" u="none" strike="noStrike">
                          <a:effectLst/>
                        </a:rPr>
                        <a:t>Geologi Pertambangan</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378</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108</a:t>
                      </a:r>
                      <a:endParaRPr lang="id-ID" sz="1200" b="0" i="0" u="none" strike="noStrike">
                        <a:solidFill>
                          <a:srgbClr val="000000"/>
                        </a:solidFill>
                        <a:effectLst/>
                        <a:latin typeface="Calibri"/>
                      </a:endParaRPr>
                    </a:p>
                  </a:txBody>
                  <a:tcPr marL="36000" marR="36000" marT="3688" marB="0" anchor="ctr"/>
                </a:tc>
                <a:tc>
                  <a:txBody>
                    <a:bodyPr/>
                    <a:lstStyle/>
                    <a:p>
                      <a:pPr algn="r" fontAlgn="b"/>
                      <a:r>
                        <a:rPr lang="id-ID" sz="1200" u="none" strike="noStrike">
                          <a:effectLst/>
                        </a:rPr>
                        <a:t>-270</a:t>
                      </a:r>
                      <a:endParaRPr lang="id-ID" sz="1200" b="0" i="0" u="none" strike="noStrike">
                        <a:solidFill>
                          <a:srgbClr val="000000"/>
                        </a:solidFill>
                        <a:effectLst/>
                        <a:latin typeface="Calibri"/>
                      </a:endParaRPr>
                    </a:p>
                  </a:txBody>
                  <a:tcPr marL="36000" marR="36000" marT="3688" marB="0" anchor="ctr"/>
                </a:tc>
                <a:extLst>
                  <a:ext uri="{0D108BD9-81ED-4DB2-BD59-A6C34878D82A}">
                    <a16:rowId xmlns:a16="http://schemas.microsoft.com/office/drawing/2014/main" xmlns="" val="10008"/>
                  </a:ext>
                </a:extLst>
              </a:tr>
              <a:tr h="183526">
                <a:tc>
                  <a:txBody>
                    <a:bodyPr/>
                    <a:lstStyle/>
                    <a:p>
                      <a:pPr algn="ctr" fontAlgn="ctr"/>
                      <a:r>
                        <a:rPr lang="id-ID" sz="1200" u="none" strike="noStrike">
                          <a:effectLst/>
                        </a:rPr>
                        <a:t>9</a:t>
                      </a:r>
                      <a:endParaRPr lang="id-ID" sz="1200" b="0" i="0" u="none" strike="noStrike">
                        <a:solidFill>
                          <a:srgbClr val="000000"/>
                        </a:solidFill>
                        <a:effectLst/>
                        <a:latin typeface="Calibri"/>
                      </a:endParaRPr>
                    </a:p>
                  </a:txBody>
                  <a:tcPr marL="36000" marR="36000" marT="3688" marB="0" anchor="ctr"/>
                </a:tc>
                <a:tc>
                  <a:txBody>
                    <a:bodyPr/>
                    <a:lstStyle/>
                    <a:p>
                      <a:pPr algn="l" fontAlgn="ctr"/>
                      <a:r>
                        <a:rPr lang="id-ID" sz="1200" u="none" strike="noStrike">
                          <a:effectLst/>
                        </a:rPr>
                        <a:t>Geomatika</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249</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dirty="0">
                          <a:effectLst/>
                        </a:rPr>
                        <a:t>92</a:t>
                      </a:r>
                      <a:endParaRPr lang="id-ID" sz="1200" b="0" i="0" u="none" strike="noStrike" dirty="0">
                        <a:solidFill>
                          <a:srgbClr val="000000"/>
                        </a:solidFill>
                        <a:effectLst/>
                        <a:latin typeface="Calibri"/>
                      </a:endParaRPr>
                    </a:p>
                  </a:txBody>
                  <a:tcPr marL="36000" marR="36000" marT="3688" marB="0" anchor="ctr"/>
                </a:tc>
                <a:tc>
                  <a:txBody>
                    <a:bodyPr/>
                    <a:lstStyle/>
                    <a:p>
                      <a:pPr algn="r" fontAlgn="b"/>
                      <a:r>
                        <a:rPr lang="id-ID" sz="1200" u="none" strike="noStrike">
                          <a:effectLst/>
                        </a:rPr>
                        <a:t>-157</a:t>
                      </a:r>
                      <a:endParaRPr lang="id-ID" sz="1200" b="0" i="0" u="none" strike="noStrike">
                        <a:solidFill>
                          <a:srgbClr val="000000"/>
                        </a:solidFill>
                        <a:effectLst/>
                        <a:latin typeface="Calibri"/>
                      </a:endParaRPr>
                    </a:p>
                  </a:txBody>
                  <a:tcPr marL="36000" marR="36000" marT="3688" marB="0" anchor="ctr"/>
                </a:tc>
                <a:extLst>
                  <a:ext uri="{0D108BD9-81ED-4DB2-BD59-A6C34878D82A}">
                    <a16:rowId xmlns:a16="http://schemas.microsoft.com/office/drawing/2014/main" xmlns="" val="10009"/>
                  </a:ext>
                </a:extLst>
              </a:tr>
              <a:tr h="183526">
                <a:tc>
                  <a:txBody>
                    <a:bodyPr/>
                    <a:lstStyle/>
                    <a:p>
                      <a:pPr algn="ctr" fontAlgn="ctr"/>
                      <a:r>
                        <a:rPr lang="id-ID" sz="1200" u="none" strike="noStrike">
                          <a:effectLst/>
                        </a:rPr>
                        <a:t>10</a:t>
                      </a:r>
                      <a:endParaRPr lang="id-ID" sz="1200" b="0" i="0" u="none" strike="noStrike">
                        <a:solidFill>
                          <a:srgbClr val="000000"/>
                        </a:solidFill>
                        <a:effectLst/>
                        <a:latin typeface="Calibri"/>
                      </a:endParaRPr>
                    </a:p>
                  </a:txBody>
                  <a:tcPr marL="36000" marR="36000" marT="3688" marB="0" anchor="ctr"/>
                </a:tc>
                <a:tc>
                  <a:txBody>
                    <a:bodyPr/>
                    <a:lstStyle/>
                    <a:p>
                      <a:pPr algn="l" fontAlgn="ctr"/>
                      <a:r>
                        <a:rPr lang="id-ID" sz="1200" u="none" strike="noStrike">
                          <a:effectLst/>
                        </a:rPr>
                        <a:t>Kehutanan</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137</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64</a:t>
                      </a:r>
                      <a:endParaRPr lang="id-ID" sz="1200" b="0" i="0" u="none" strike="noStrike">
                        <a:solidFill>
                          <a:srgbClr val="000000"/>
                        </a:solidFill>
                        <a:effectLst/>
                        <a:latin typeface="Calibri"/>
                      </a:endParaRPr>
                    </a:p>
                  </a:txBody>
                  <a:tcPr marL="36000" marR="36000" marT="3688" marB="0" anchor="ctr"/>
                </a:tc>
                <a:tc>
                  <a:txBody>
                    <a:bodyPr/>
                    <a:lstStyle/>
                    <a:p>
                      <a:pPr algn="r" fontAlgn="b"/>
                      <a:r>
                        <a:rPr lang="id-ID" sz="1200" u="none" strike="noStrike">
                          <a:effectLst/>
                        </a:rPr>
                        <a:t>-73</a:t>
                      </a:r>
                      <a:endParaRPr lang="id-ID" sz="1200" b="0" i="0" u="none" strike="noStrike">
                        <a:solidFill>
                          <a:srgbClr val="000000"/>
                        </a:solidFill>
                        <a:effectLst/>
                        <a:latin typeface="Calibri"/>
                      </a:endParaRPr>
                    </a:p>
                  </a:txBody>
                  <a:tcPr marL="36000" marR="36000" marT="3688" marB="0" anchor="ctr"/>
                </a:tc>
                <a:extLst>
                  <a:ext uri="{0D108BD9-81ED-4DB2-BD59-A6C34878D82A}">
                    <a16:rowId xmlns:a16="http://schemas.microsoft.com/office/drawing/2014/main" xmlns="" val="10010"/>
                  </a:ext>
                </a:extLst>
              </a:tr>
              <a:tr h="183526">
                <a:tc>
                  <a:txBody>
                    <a:bodyPr/>
                    <a:lstStyle/>
                    <a:p>
                      <a:pPr algn="ctr" fontAlgn="ctr"/>
                      <a:r>
                        <a:rPr lang="id-ID" sz="1200" u="none" strike="noStrike">
                          <a:effectLst/>
                        </a:rPr>
                        <a:t>11</a:t>
                      </a:r>
                      <a:endParaRPr lang="id-ID" sz="1200" b="0" i="0" u="none" strike="noStrike">
                        <a:solidFill>
                          <a:srgbClr val="000000"/>
                        </a:solidFill>
                        <a:effectLst/>
                        <a:latin typeface="Calibri"/>
                      </a:endParaRPr>
                    </a:p>
                  </a:txBody>
                  <a:tcPr marL="36000" marR="36000" marT="3688" marB="0" anchor="ctr"/>
                </a:tc>
                <a:tc>
                  <a:txBody>
                    <a:bodyPr/>
                    <a:lstStyle/>
                    <a:p>
                      <a:pPr algn="l" fontAlgn="ctr"/>
                      <a:r>
                        <a:rPr lang="id-ID" sz="1200" u="none" strike="noStrike">
                          <a:effectLst/>
                        </a:rPr>
                        <a:t>Kepariwisataan</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3,351</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2,206</a:t>
                      </a:r>
                      <a:endParaRPr lang="id-ID" sz="1200" b="0" i="0" u="none" strike="noStrike">
                        <a:solidFill>
                          <a:srgbClr val="000000"/>
                        </a:solidFill>
                        <a:effectLst/>
                        <a:latin typeface="Calibri"/>
                      </a:endParaRPr>
                    </a:p>
                  </a:txBody>
                  <a:tcPr marL="36000" marR="36000" marT="3688" marB="0" anchor="ctr"/>
                </a:tc>
                <a:tc>
                  <a:txBody>
                    <a:bodyPr/>
                    <a:lstStyle/>
                    <a:p>
                      <a:pPr algn="r" fontAlgn="b"/>
                      <a:r>
                        <a:rPr lang="id-ID" sz="1200" u="none" strike="noStrike">
                          <a:effectLst/>
                        </a:rPr>
                        <a:t>-1,145</a:t>
                      </a:r>
                      <a:endParaRPr lang="id-ID" sz="1200" b="0" i="0" u="none" strike="noStrike">
                        <a:solidFill>
                          <a:srgbClr val="000000"/>
                        </a:solidFill>
                        <a:effectLst/>
                        <a:latin typeface="Calibri"/>
                      </a:endParaRPr>
                    </a:p>
                  </a:txBody>
                  <a:tcPr marL="36000" marR="36000" marT="3688" marB="0" anchor="ctr"/>
                </a:tc>
                <a:extLst>
                  <a:ext uri="{0D108BD9-81ED-4DB2-BD59-A6C34878D82A}">
                    <a16:rowId xmlns:a16="http://schemas.microsoft.com/office/drawing/2014/main" xmlns="" val="10011"/>
                  </a:ext>
                </a:extLst>
              </a:tr>
              <a:tr h="183526">
                <a:tc>
                  <a:txBody>
                    <a:bodyPr/>
                    <a:lstStyle/>
                    <a:p>
                      <a:pPr algn="ctr" fontAlgn="ctr"/>
                      <a:r>
                        <a:rPr lang="id-ID" sz="1200" u="none" strike="noStrike">
                          <a:effectLst/>
                        </a:rPr>
                        <a:t>12</a:t>
                      </a:r>
                      <a:endParaRPr lang="id-ID" sz="1200" b="0" i="0" u="none" strike="noStrike">
                        <a:solidFill>
                          <a:srgbClr val="000000"/>
                        </a:solidFill>
                        <a:effectLst/>
                        <a:latin typeface="Calibri"/>
                      </a:endParaRPr>
                    </a:p>
                  </a:txBody>
                  <a:tcPr marL="36000" marR="36000" marT="3688" marB="0" anchor="ctr"/>
                </a:tc>
                <a:tc>
                  <a:txBody>
                    <a:bodyPr/>
                    <a:lstStyle/>
                    <a:p>
                      <a:pPr algn="l" fontAlgn="ctr"/>
                      <a:r>
                        <a:rPr lang="id-ID" sz="1200" u="none" strike="noStrike">
                          <a:effectLst/>
                        </a:rPr>
                        <a:t>Kesehatan</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1,228</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396</a:t>
                      </a:r>
                      <a:endParaRPr lang="id-ID" sz="1200" b="0" i="0" u="none" strike="noStrike">
                        <a:solidFill>
                          <a:srgbClr val="000000"/>
                        </a:solidFill>
                        <a:effectLst/>
                        <a:latin typeface="Calibri"/>
                      </a:endParaRPr>
                    </a:p>
                  </a:txBody>
                  <a:tcPr marL="36000" marR="36000" marT="3688" marB="0" anchor="ctr"/>
                </a:tc>
                <a:tc>
                  <a:txBody>
                    <a:bodyPr/>
                    <a:lstStyle/>
                    <a:p>
                      <a:pPr algn="r" fontAlgn="b"/>
                      <a:r>
                        <a:rPr lang="id-ID" sz="1200" u="none" strike="noStrike">
                          <a:effectLst/>
                        </a:rPr>
                        <a:t>-832</a:t>
                      </a:r>
                      <a:endParaRPr lang="id-ID" sz="1200" b="0" i="0" u="none" strike="noStrike">
                        <a:solidFill>
                          <a:srgbClr val="000000"/>
                        </a:solidFill>
                        <a:effectLst/>
                        <a:latin typeface="Calibri"/>
                      </a:endParaRPr>
                    </a:p>
                  </a:txBody>
                  <a:tcPr marL="36000" marR="36000" marT="3688" marB="0" anchor="ctr"/>
                </a:tc>
                <a:extLst>
                  <a:ext uri="{0D108BD9-81ED-4DB2-BD59-A6C34878D82A}">
                    <a16:rowId xmlns:a16="http://schemas.microsoft.com/office/drawing/2014/main" xmlns="" val="10012"/>
                  </a:ext>
                </a:extLst>
              </a:tr>
              <a:tr h="183526">
                <a:tc>
                  <a:txBody>
                    <a:bodyPr/>
                    <a:lstStyle/>
                    <a:p>
                      <a:pPr algn="ctr" fontAlgn="ctr"/>
                      <a:r>
                        <a:rPr lang="id-ID" sz="1200" u="none" strike="noStrike">
                          <a:effectLst/>
                        </a:rPr>
                        <a:t>13</a:t>
                      </a:r>
                      <a:endParaRPr lang="id-ID" sz="1200" b="0" i="0" u="none" strike="noStrike">
                        <a:solidFill>
                          <a:srgbClr val="000000"/>
                        </a:solidFill>
                        <a:effectLst/>
                        <a:latin typeface="Calibri"/>
                      </a:endParaRPr>
                    </a:p>
                  </a:txBody>
                  <a:tcPr marL="36000" marR="36000" marT="3688" marB="0" anchor="ctr"/>
                </a:tc>
                <a:tc>
                  <a:txBody>
                    <a:bodyPr/>
                    <a:lstStyle/>
                    <a:p>
                      <a:pPr algn="l" fontAlgn="ctr"/>
                      <a:r>
                        <a:rPr lang="id-ID" sz="1200" u="none" strike="noStrike">
                          <a:effectLst/>
                        </a:rPr>
                        <a:t>Kesehatan Hewan</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80</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24</a:t>
                      </a:r>
                      <a:endParaRPr lang="id-ID" sz="1200" b="0" i="0" u="none" strike="noStrike">
                        <a:solidFill>
                          <a:srgbClr val="000000"/>
                        </a:solidFill>
                        <a:effectLst/>
                        <a:latin typeface="Calibri"/>
                      </a:endParaRPr>
                    </a:p>
                  </a:txBody>
                  <a:tcPr marL="36000" marR="36000" marT="3688" marB="0" anchor="ctr"/>
                </a:tc>
                <a:tc>
                  <a:txBody>
                    <a:bodyPr/>
                    <a:lstStyle/>
                    <a:p>
                      <a:pPr algn="r" fontAlgn="b"/>
                      <a:r>
                        <a:rPr lang="id-ID" sz="1200" u="none" strike="noStrike">
                          <a:effectLst/>
                        </a:rPr>
                        <a:t>-56</a:t>
                      </a:r>
                      <a:endParaRPr lang="id-ID" sz="1200" b="0" i="0" u="none" strike="noStrike">
                        <a:solidFill>
                          <a:srgbClr val="000000"/>
                        </a:solidFill>
                        <a:effectLst/>
                        <a:latin typeface="Calibri"/>
                      </a:endParaRPr>
                    </a:p>
                  </a:txBody>
                  <a:tcPr marL="36000" marR="36000" marT="3688" marB="0" anchor="ctr"/>
                </a:tc>
                <a:extLst>
                  <a:ext uri="{0D108BD9-81ED-4DB2-BD59-A6C34878D82A}">
                    <a16:rowId xmlns:a16="http://schemas.microsoft.com/office/drawing/2014/main" xmlns="" val="10013"/>
                  </a:ext>
                </a:extLst>
              </a:tr>
              <a:tr h="183526">
                <a:tc>
                  <a:txBody>
                    <a:bodyPr/>
                    <a:lstStyle/>
                    <a:p>
                      <a:pPr algn="ctr" fontAlgn="ctr"/>
                      <a:r>
                        <a:rPr lang="id-ID" sz="1200" u="none" strike="noStrike">
                          <a:effectLst/>
                        </a:rPr>
                        <a:t>14</a:t>
                      </a:r>
                      <a:endParaRPr lang="id-ID" sz="1200" b="0" i="0" u="none" strike="noStrike">
                        <a:solidFill>
                          <a:srgbClr val="000000"/>
                        </a:solidFill>
                        <a:effectLst/>
                        <a:latin typeface="Calibri"/>
                      </a:endParaRPr>
                    </a:p>
                  </a:txBody>
                  <a:tcPr marL="36000" marR="36000" marT="3688" marB="0" anchor="ctr"/>
                </a:tc>
                <a:tc>
                  <a:txBody>
                    <a:bodyPr/>
                    <a:lstStyle/>
                    <a:p>
                      <a:pPr algn="l" fontAlgn="ctr"/>
                      <a:r>
                        <a:rPr lang="id-ID" sz="1200" u="none" strike="noStrike">
                          <a:effectLst/>
                        </a:rPr>
                        <a:t>Keuangan</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9,199</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3,279</a:t>
                      </a:r>
                      <a:endParaRPr lang="id-ID" sz="1200" b="0" i="0" u="none" strike="noStrike">
                        <a:solidFill>
                          <a:srgbClr val="000000"/>
                        </a:solidFill>
                        <a:effectLst/>
                        <a:latin typeface="Calibri"/>
                      </a:endParaRPr>
                    </a:p>
                  </a:txBody>
                  <a:tcPr marL="36000" marR="36000" marT="3688" marB="0" anchor="ctr"/>
                </a:tc>
                <a:tc>
                  <a:txBody>
                    <a:bodyPr/>
                    <a:lstStyle/>
                    <a:p>
                      <a:pPr algn="r" fontAlgn="b"/>
                      <a:r>
                        <a:rPr lang="id-ID" sz="1200" u="none" strike="noStrike">
                          <a:effectLst/>
                        </a:rPr>
                        <a:t>-5,920</a:t>
                      </a:r>
                      <a:endParaRPr lang="id-ID" sz="1200" b="0" i="0" u="none" strike="noStrike">
                        <a:solidFill>
                          <a:srgbClr val="000000"/>
                        </a:solidFill>
                        <a:effectLst/>
                        <a:latin typeface="Calibri"/>
                      </a:endParaRPr>
                    </a:p>
                  </a:txBody>
                  <a:tcPr marL="36000" marR="36000" marT="3688" marB="0" anchor="ctr"/>
                </a:tc>
                <a:extLst>
                  <a:ext uri="{0D108BD9-81ED-4DB2-BD59-A6C34878D82A}">
                    <a16:rowId xmlns:a16="http://schemas.microsoft.com/office/drawing/2014/main" xmlns="" val="10014"/>
                  </a:ext>
                </a:extLst>
              </a:tr>
              <a:tr h="183526">
                <a:tc>
                  <a:txBody>
                    <a:bodyPr/>
                    <a:lstStyle/>
                    <a:p>
                      <a:pPr algn="ctr" fontAlgn="ctr"/>
                      <a:r>
                        <a:rPr lang="id-ID" sz="1200" u="none" strike="noStrike">
                          <a:effectLst/>
                        </a:rPr>
                        <a:t>15</a:t>
                      </a:r>
                      <a:endParaRPr lang="id-ID" sz="1200" b="0" i="0" u="none" strike="noStrike">
                        <a:solidFill>
                          <a:srgbClr val="000000"/>
                        </a:solidFill>
                        <a:effectLst/>
                        <a:latin typeface="Calibri"/>
                      </a:endParaRPr>
                    </a:p>
                  </a:txBody>
                  <a:tcPr marL="36000" marR="36000" marT="3688" marB="0" anchor="ctr"/>
                </a:tc>
                <a:tc>
                  <a:txBody>
                    <a:bodyPr/>
                    <a:lstStyle/>
                    <a:p>
                      <a:pPr algn="l" fontAlgn="ctr"/>
                      <a:r>
                        <a:rPr lang="id-ID" sz="1200" u="none" strike="noStrike">
                          <a:effectLst/>
                        </a:rPr>
                        <a:t>Mekanisasi Pertanian</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168</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61</a:t>
                      </a:r>
                      <a:endParaRPr lang="id-ID" sz="1200" b="0" i="0" u="none" strike="noStrike">
                        <a:solidFill>
                          <a:srgbClr val="000000"/>
                        </a:solidFill>
                        <a:effectLst/>
                        <a:latin typeface="Calibri"/>
                      </a:endParaRPr>
                    </a:p>
                  </a:txBody>
                  <a:tcPr marL="36000" marR="36000" marT="3688" marB="0" anchor="ctr"/>
                </a:tc>
                <a:tc>
                  <a:txBody>
                    <a:bodyPr/>
                    <a:lstStyle/>
                    <a:p>
                      <a:pPr algn="r" fontAlgn="b"/>
                      <a:r>
                        <a:rPr lang="id-ID" sz="1200" u="none" strike="noStrike">
                          <a:effectLst/>
                        </a:rPr>
                        <a:t>-107</a:t>
                      </a:r>
                      <a:endParaRPr lang="id-ID" sz="1200" b="0" i="0" u="none" strike="noStrike">
                        <a:solidFill>
                          <a:srgbClr val="000000"/>
                        </a:solidFill>
                        <a:effectLst/>
                        <a:latin typeface="Calibri"/>
                      </a:endParaRPr>
                    </a:p>
                  </a:txBody>
                  <a:tcPr marL="36000" marR="36000" marT="3688" marB="0" anchor="ctr"/>
                </a:tc>
                <a:extLst>
                  <a:ext uri="{0D108BD9-81ED-4DB2-BD59-A6C34878D82A}">
                    <a16:rowId xmlns:a16="http://schemas.microsoft.com/office/drawing/2014/main" xmlns="" val="10015"/>
                  </a:ext>
                </a:extLst>
              </a:tr>
              <a:tr h="183526">
                <a:tc>
                  <a:txBody>
                    <a:bodyPr/>
                    <a:lstStyle/>
                    <a:p>
                      <a:pPr algn="ctr" fontAlgn="ctr"/>
                      <a:r>
                        <a:rPr lang="id-ID" sz="1200" u="none" strike="noStrike">
                          <a:effectLst/>
                        </a:rPr>
                        <a:t>16</a:t>
                      </a:r>
                      <a:endParaRPr lang="id-ID" sz="1200" b="0" i="0" u="none" strike="noStrike">
                        <a:solidFill>
                          <a:srgbClr val="000000"/>
                        </a:solidFill>
                        <a:effectLst/>
                        <a:latin typeface="Calibri"/>
                      </a:endParaRPr>
                    </a:p>
                  </a:txBody>
                  <a:tcPr marL="36000" marR="36000" marT="3688" marB="0" anchor="ctr"/>
                </a:tc>
                <a:tc>
                  <a:txBody>
                    <a:bodyPr/>
                    <a:lstStyle/>
                    <a:p>
                      <a:pPr algn="l" fontAlgn="ctr"/>
                      <a:r>
                        <a:rPr lang="id-ID" sz="1200" u="none" strike="noStrike">
                          <a:effectLst/>
                        </a:rPr>
                        <a:t>Pekerjaan Sosial</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89</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56</a:t>
                      </a:r>
                      <a:endParaRPr lang="id-ID" sz="1200" b="0" i="0" u="none" strike="noStrike">
                        <a:solidFill>
                          <a:srgbClr val="000000"/>
                        </a:solidFill>
                        <a:effectLst/>
                        <a:latin typeface="Calibri"/>
                      </a:endParaRPr>
                    </a:p>
                  </a:txBody>
                  <a:tcPr marL="36000" marR="36000" marT="3688" marB="0" anchor="ctr"/>
                </a:tc>
                <a:tc>
                  <a:txBody>
                    <a:bodyPr/>
                    <a:lstStyle/>
                    <a:p>
                      <a:pPr algn="r" fontAlgn="b"/>
                      <a:r>
                        <a:rPr lang="id-ID" sz="1200" u="none" strike="noStrike">
                          <a:effectLst/>
                        </a:rPr>
                        <a:t>-33</a:t>
                      </a:r>
                      <a:endParaRPr lang="id-ID" sz="1200" b="0" i="0" u="none" strike="noStrike">
                        <a:solidFill>
                          <a:srgbClr val="000000"/>
                        </a:solidFill>
                        <a:effectLst/>
                        <a:latin typeface="Calibri"/>
                      </a:endParaRPr>
                    </a:p>
                  </a:txBody>
                  <a:tcPr marL="36000" marR="36000" marT="3688" marB="0" anchor="ctr"/>
                </a:tc>
                <a:extLst>
                  <a:ext uri="{0D108BD9-81ED-4DB2-BD59-A6C34878D82A}">
                    <a16:rowId xmlns:a16="http://schemas.microsoft.com/office/drawing/2014/main" xmlns="" val="10016"/>
                  </a:ext>
                </a:extLst>
              </a:tr>
              <a:tr h="183526">
                <a:tc>
                  <a:txBody>
                    <a:bodyPr/>
                    <a:lstStyle/>
                    <a:p>
                      <a:pPr algn="ctr" fontAlgn="ctr"/>
                      <a:r>
                        <a:rPr lang="id-ID" sz="1200" u="none" strike="noStrike">
                          <a:effectLst/>
                        </a:rPr>
                        <a:t>17</a:t>
                      </a:r>
                      <a:endParaRPr lang="id-ID" sz="1200" b="0" i="0" u="none" strike="noStrike">
                        <a:solidFill>
                          <a:srgbClr val="000000"/>
                        </a:solidFill>
                        <a:effectLst/>
                        <a:latin typeface="Calibri"/>
                      </a:endParaRPr>
                    </a:p>
                  </a:txBody>
                  <a:tcPr marL="36000" marR="36000" marT="3688" marB="0" anchor="ctr"/>
                </a:tc>
                <a:tc>
                  <a:txBody>
                    <a:bodyPr/>
                    <a:lstStyle/>
                    <a:p>
                      <a:pPr algn="l" fontAlgn="ctr"/>
                      <a:r>
                        <a:rPr lang="id-ID" sz="1200" u="none" strike="noStrike">
                          <a:effectLst/>
                        </a:rPr>
                        <a:t>Pelayaran</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317</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75</a:t>
                      </a:r>
                      <a:endParaRPr lang="id-ID" sz="1200" b="0" i="0" u="none" strike="noStrike">
                        <a:solidFill>
                          <a:srgbClr val="000000"/>
                        </a:solidFill>
                        <a:effectLst/>
                        <a:latin typeface="Calibri"/>
                      </a:endParaRPr>
                    </a:p>
                  </a:txBody>
                  <a:tcPr marL="36000" marR="36000" marT="3688" marB="0" anchor="ctr"/>
                </a:tc>
                <a:tc>
                  <a:txBody>
                    <a:bodyPr/>
                    <a:lstStyle/>
                    <a:p>
                      <a:pPr algn="r" fontAlgn="b"/>
                      <a:r>
                        <a:rPr lang="id-ID" sz="1200" u="none" strike="noStrike">
                          <a:effectLst/>
                        </a:rPr>
                        <a:t>-242</a:t>
                      </a:r>
                      <a:endParaRPr lang="id-ID" sz="1200" b="0" i="0" u="none" strike="noStrike">
                        <a:solidFill>
                          <a:srgbClr val="000000"/>
                        </a:solidFill>
                        <a:effectLst/>
                        <a:latin typeface="Calibri"/>
                      </a:endParaRPr>
                    </a:p>
                  </a:txBody>
                  <a:tcPr marL="36000" marR="36000" marT="3688" marB="0" anchor="ctr"/>
                </a:tc>
                <a:extLst>
                  <a:ext uri="{0D108BD9-81ED-4DB2-BD59-A6C34878D82A}">
                    <a16:rowId xmlns:a16="http://schemas.microsoft.com/office/drawing/2014/main" xmlns="" val="10017"/>
                  </a:ext>
                </a:extLst>
              </a:tr>
              <a:tr h="183526">
                <a:tc>
                  <a:txBody>
                    <a:bodyPr/>
                    <a:lstStyle/>
                    <a:p>
                      <a:pPr algn="ctr" fontAlgn="ctr"/>
                      <a:r>
                        <a:rPr lang="id-ID" sz="1200" u="none" strike="noStrike">
                          <a:effectLst/>
                        </a:rPr>
                        <a:t>18</a:t>
                      </a:r>
                      <a:endParaRPr lang="id-ID" sz="1200" b="0" i="0" u="none" strike="noStrike">
                        <a:solidFill>
                          <a:srgbClr val="000000"/>
                        </a:solidFill>
                        <a:effectLst/>
                        <a:latin typeface="Calibri"/>
                      </a:endParaRPr>
                    </a:p>
                  </a:txBody>
                  <a:tcPr marL="36000" marR="36000" marT="3688" marB="0" anchor="ctr"/>
                </a:tc>
                <a:tc>
                  <a:txBody>
                    <a:bodyPr/>
                    <a:lstStyle/>
                    <a:p>
                      <a:pPr algn="l" fontAlgn="ctr"/>
                      <a:r>
                        <a:rPr lang="id-ID" sz="1200" u="none" strike="noStrike">
                          <a:effectLst/>
                        </a:rPr>
                        <a:t>Penyuluhan Pertanian</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21</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12</a:t>
                      </a:r>
                      <a:endParaRPr lang="id-ID" sz="1200" b="0" i="0" u="none" strike="noStrike">
                        <a:solidFill>
                          <a:srgbClr val="000000"/>
                        </a:solidFill>
                        <a:effectLst/>
                        <a:latin typeface="Calibri"/>
                      </a:endParaRPr>
                    </a:p>
                  </a:txBody>
                  <a:tcPr marL="36000" marR="36000" marT="3688" marB="0" anchor="ctr"/>
                </a:tc>
                <a:tc>
                  <a:txBody>
                    <a:bodyPr/>
                    <a:lstStyle/>
                    <a:p>
                      <a:pPr algn="r" fontAlgn="b"/>
                      <a:r>
                        <a:rPr lang="id-ID" sz="1200" u="none" strike="noStrike">
                          <a:effectLst/>
                        </a:rPr>
                        <a:t>-9</a:t>
                      </a:r>
                      <a:endParaRPr lang="id-ID" sz="1200" b="0" i="0" u="none" strike="noStrike">
                        <a:solidFill>
                          <a:srgbClr val="000000"/>
                        </a:solidFill>
                        <a:effectLst/>
                        <a:latin typeface="Calibri"/>
                      </a:endParaRPr>
                    </a:p>
                  </a:txBody>
                  <a:tcPr marL="36000" marR="36000" marT="3688" marB="0" anchor="ctr"/>
                </a:tc>
                <a:extLst>
                  <a:ext uri="{0D108BD9-81ED-4DB2-BD59-A6C34878D82A}">
                    <a16:rowId xmlns:a16="http://schemas.microsoft.com/office/drawing/2014/main" xmlns="" val="10018"/>
                  </a:ext>
                </a:extLst>
              </a:tr>
              <a:tr h="183526">
                <a:tc>
                  <a:txBody>
                    <a:bodyPr/>
                    <a:lstStyle/>
                    <a:p>
                      <a:pPr algn="ctr" fontAlgn="ctr"/>
                      <a:r>
                        <a:rPr lang="id-ID" sz="1200" u="none" strike="noStrike">
                          <a:effectLst/>
                        </a:rPr>
                        <a:t>19</a:t>
                      </a:r>
                      <a:endParaRPr lang="id-ID" sz="1200" b="0" i="0" u="none" strike="noStrike">
                        <a:solidFill>
                          <a:srgbClr val="000000"/>
                        </a:solidFill>
                        <a:effectLst/>
                        <a:latin typeface="Calibri"/>
                      </a:endParaRPr>
                    </a:p>
                  </a:txBody>
                  <a:tcPr marL="36000" marR="36000" marT="3688" marB="0" anchor="ctr"/>
                </a:tc>
                <a:tc>
                  <a:txBody>
                    <a:bodyPr/>
                    <a:lstStyle/>
                    <a:p>
                      <a:pPr algn="l" fontAlgn="ctr"/>
                      <a:r>
                        <a:rPr lang="id-ID" sz="1200" u="none" strike="noStrike">
                          <a:effectLst/>
                        </a:rPr>
                        <a:t>Perawatan Sosial</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32</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9</a:t>
                      </a:r>
                      <a:endParaRPr lang="id-ID" sz="1200" b="0" i="0" u="none" strike="noStrike">
                        <a:solidFill>
                          <a:srgbClr val="000000"/>
                        </a:solidFill>
                        <a:effectLst/>
                        <a:latin typeface="Calibri"/>
                      </a:endParaRPr>
                    </a:p>
                  </a:txBody>
                  <a:tcPr marL="36000" marR="36000" marT="3688" marB="0" anchor="ctr"/>
                </a:tc>
                <a:tc>
                  <a:txBody>
                    <a:bodyPr/>
                    <a:lstStyle/>
                    <a:p>
                      <a:pPr algn="r" fontAlgn="b"/>
                      <a:r>
                        <a:rPr lang="id-ID" sz="1200" u="none" strike="noStrike">
                          <a:effectLst/>
                        </a:rPr>
                        <a:t>-23</a:t>
                      </a:r>
                      <a:endParaRPr lang="id-ID" sz="1200" b="0" i="0" u="none" strike="noStrike">
                        <a:solidFill>
                          <a:srgbClr val="000000"/>
                        </a:solidFill>
                        <a:effectLst/>
                        <a:latin typeface="Calibri"/>
                      </a:endParaRPr>
                    </a:p>
                  </a:txBody>
                  <a:tcPr marL="36000" marR="36000" marT="3688" marB="0" anchor="ctr"/>
                </a:tc>
                <a:extLst>
                  <a:ext uri="{0D108BD9-81ED-4DB2-BD59-A6C34878D82A}">
                    <a16:rowId xmlns:a16="http://schemas.microsoft.com/office/drawing/2014/main" xmlns="" val="10019"/>
                  </a:ext>
                </a:extLst>
              </a:tr>
              <a:tr h="183526">
                <a:tc>
                  <a:txBody>
                    <a:bodyPr/>
                    <a:lstStyle/>
                    <a:p>
                      <a:pPr algn="ctr" fontAlgn="ctr"/>
                      <a:r>
                        <a:rPr lang="id-ID" sz="1200" u="none" strike="noStrike">
                          <a:effectLst/>
                        </a:rPr>
                        <a:t>20</a:t>
                      </a:r>
                      <a:endParaRPr lang="id-ID" sz="1200" b="0" i="0" u="none" strike="noStrike">
                        <a:solidFill>
                          <a:srgbClr val="000000"/>
                        </a:solidFill>
                        <a:effectLst/>
                        <a:latin typeface="Calibri"/>
                      </a:endParaRPr>
                    </a:p>
                  </a:txBody>
                  <a:tcPr marL="36000" marR="36000" marT="3688" marB="0" anchor="ctr"/>
                </a:tc>
                <a:tc>
                  <a:txBody>
                    <a:bodyPr/>
                    <a:lstStyle/>
                    <a:p>
                      <a:pPr algn="l" fontAlgn="ctr"/>
                      <a:r>
                        <a:rPr lang="id-ID" sz="1200" u="none" strike="noStrike">
                          <a:effectLst/>
                        </a:rPr>
                        <a:t>Seni Karawitan</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114</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50</a:t>
                      </a:r>
                      <a:endParaRPr lang="id-ID" sz="1200" b="0" i="0" u="none" strike="noStrike">
                        <a:solidFill>
                          <a:srgbClr val="000000"/>
                        </a:solidFill>
                        <a:effectLst/>
                        <a:latin typeface="Calibri"/>
                      </a:endParaRPr>
                    </a:p>
                  </a:txBody>
                  <a:tcPr marL="36000" marR="36000" marT="3688" marB="0" anchor="ctr"/>
                </a:tc>
                <a:tc>
                  <a:txBody>
                    <a:bodyPr/>
                    <a:lstStyle/>
                    <a:p>
                      <a:pPr algn="r" fontAlgn="b"/>
                      <a:r>
                        <a:rPr lang="id-ID" sz="1200" u="none" strike="noStrike" dirty="0">
                          <a:effectLst/>
                        </a:rPr>
                        <a:t>-64</a:t>
                      </a:r>
                      <a:endParaRPr lang="id-ID" sz="1200" b="0" i="0" u="none" strike="noStrike" dirty="0">
                        <a:solidFill>
                          <a:srgbClr val="000000"/>
                        </a:solidFill>
                        <a:effectLst/>
                        <a:latin typeface="Calibri"/>
                      </a:endParaRPr>
                    </a:p>
                  </a:txBody>
                  <a:tcPr marL="36000" marR="36000" marT="3688" marB="0" anchor="ctr"/>
                </a:tc>
                <a:extLst>
                  <a:ext uri="{0D108BD9-81ED-4DB2-BD59-A6C34878D82A}">
                    <a16:rowId xmlns:a16="http://schemas.microsoft.com/office/drawing/2014/main" xmlns="" val="10020"/>
                  </a:ext>
                </a:extLst>
              </a:tr>
              <a:tr h="183526">
                <a:tc>
                  <a:txBody>
                    <a:bodyPr/>
                    <a:lstStyle/>
                    <a:p>
                      <a:pPr algn="ctr" fontAlgn="ctr"/>
                      <a:r>
                        <a:rPr lang="id-ID" sz="1200" u="none" strike="noStrike">
                          <a:effectLst/>
                        </a:rPr>
                        <a:t>21</a:t>
                      </a:r>
                      <a:endParaRPr lang="id-ID" sz="1200" b="0" i="0" u="none" strike="noStrike">
                        <a:solidFill>
                          <a:srgbClr val="000000"/>
                        </a:solidFill>
                        <a:effectLst/>
                        <a:latin typeface="Calibri"/>
                      </a:endParaRPr>
                    </a:p>
                  </a:txBody>
                  <a:tcPr marL="36000" marR="36000" marT="3688" marB="0" anchor="ctr"/>
                </a:tc>
                <a:tc>
                  <a:txBody>
                    <a:bodyPr/>
                    <a:lstStyle/>
                    <a:p>
                      <a:pPr algn="l" fontAlgn="ctr"/>
                      <a:r>
                        <a:rPr lang="id-ID" sz="1200" u="none" strike="noStrike">
                          <a:effectLst/>
                        </a:rPr>
                        <a:t>Seni Musik</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133</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126</a:t>
                      </a:r>
                      <a:endParaRPr lang="id-ID" sz="1200" b="0" i="0" u="none" strike="noStrike">
                        <a:solidFill>
                          <a:srgbClr val="000000"/>
                        </a:solidFill>
                        <a:effectLst/>
                        <a:latin typeface="Calibri"/>
                      </a:endParaRPr>
                    </a:p>
                  </a:txBody>
                  <a:tcPr marL="36000" marR="36000" marT="3688" marB="0" anchor="ctr"/>
                </a:tc>
                <a:tc>
                  <a:txBody>
                    <a:bodyPr/>
                    <a:lstStyle/>
                    <a:p>
                      <a:pPr algn="r" fontAlgn="b"/>
                      <a:r>
                        <a:rPr lang="id-ID" sz="1200" u="none" strike="noStrike">
                          <a:effectLst/>
                        </a:rPr>
                        <a:t>-7</a:t>
                      </a:r>
                      <a:endParaRPr lang="id-ID" sz="1200" b="0" i="0" u="none" strike="noStrike">
                        <a:solidFill>
                          <a:srgbClr val="000000"/>
                        </a:solidFill>
                        <a:effectLst/>
                        <a:latin typeface="Calibri"/>
                      </a:endParaRPr>
                    </a:p>
                  </a:txBody>
                  <a:tcPr marL="36000" marR="36000" marT="3688" marB="0" anchor="ctr"/>
                </a:tc>
                <a:extLst>
                  <a:ext uri="{0D108BD9-81ED-4DB2-BD59-A6C34878D82A}">
                    <a16:rowId xmlns:a16="http://schemas.microsoft.com/office/drawing/2014/main" xmlns="" val="10021"/>
                  </a:ext>
                </a:extLst>
              </a:tr>
              <a:tr h="183526">
                <a:tc>
                  <a:txBody>
                    <a:bodyPr/>
                    <a:lstStyle/>
                    <a:p>
                      <a:pPr algn="ctr" fontAlgn="ctr"/>
                      <a:r>
                        <a:rPr lang="id-ID" sz="1200" u="none" strike="noStrike">
                          <a:effectLst/>
                        </a:rPr>
                        <a:t>22</a:t>
                      </a:r>
                      <a:endParaRPr lang="id-ID" sz="1200" b="0" i="0" u="none" strike="noStrike">
                        <a:solidFill>
                          <a:srgbClr val="000000"/>
                        </a:solidFill>
                        <a:effectLst/>
                        <a:latin typeface="Calibri"/>
                      </a:endParaRPr>
                    </a:p>
                  </a:txBody>
                  <a:tcPr marL="36000" marR="36000" marT="3688" marB="0" anchor="ctr"/>
                </a:tc>
                <a:tc>
                  <a:txBody>
                    <a:bodyPr/>
                    <a:lstStyle/>
                    <a:p>
                      <a:pPr algn="l" fontAlgn="ctr"/>
                      <a:r>
                        <a:rPr lang="id-ID" sz="1200" u="none" strike="noStrike">
                          <a:effectLst/>
                        </a:rPr>
                        <a:t>Seni Pedalangan</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24</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13</a:t>
                      </a:r>
                      <a:endParaRPr lang="id-ID" sz="1200" b="0" i="0" u="none" strike="noStrike">
                        <a:solidFill>
                          <a:srgbClr val="000000"/>
                        </a:solidFill>
                        <a:effectLst/>
                        <a:latin typeface="Calibri"/>
                      </a:endParaRPr>
                    </a:p>
                  </a:txBody>
                  <a:tcPr marL="36000" marR="36000" marT="3688" marB="0" anchor="ctr"/>
                </a:tc>
                <a:tc>
                  <a:txBody>
                    <a:bodyPr/>
                    <a:lstStyle/>
                    <a:p>
                      <a:pPr algn="r" fontAlgn="b"/>
                      <a:r>
                        <a:rPr lang="id-ID" sz="1200" u="none" strike="noStrike" dirty="0">
                          <a:effectLst/>
                        </a:rPr>
                        <a:t>-11</a:t>
                      </a:r>
                      <a:endParaRPr lang="id-ID" sz="1200" b="0" i="0" u="none" strike="noStrike" dirty="0">
                        <a:solidFill>
                          <a:srgbClr val="000000"/>
                        </a:solidFill>
                        <a:effectLst/>
                        <a:latin typeface="Calibri"/>
                      </a:endParaRPr>
                    </a:p>
                  </a:txBody>
                  <a:tcPr marL="36000" marR="36000" marT="3688" marB="0" anchor="ctr"/>
                </a:tc>
                <a:extLst>
                  <a:ext uri="{0D108BD9-81ED-4DB2-BD59-A6C34878D82A}">
                    <a16:rowId xmlns:a16="http://schemas.microsoft.com/office/drawing/2014/main" xmlns="" val="10022"/>
                  </a:ext>
                </a:extLst>
              </a:tr>
              <a:tr h="183526">
                <a:tc>
                  <a:txBody>
                    <a:bodyPr/>
                    <a:lstStyle/>
                    <a:p>
                      <a:pPr algn="ctr" fontAlgn="ctr"/>
                      <a:r>
                        <a:rPr lang="id-ID" sz="1200" u="none" strike="noStrike">
                          <a:effectLst/>
                        </a:rPr>
                        <a:t>23</a:t>
                      </a:r>
                      <a:endParaRPr lang="id-ID" sz="1200" b="0" i="0" u="none" strike="noStrike">
                        <a:solidFill>
                          <a:srgbClr val="000000"/>
                        </a:solidFill>
                        <a:effectLst/>
                        <a:latin typeface="Calibri"/>
                      </a:endParaRPr>
                    </a:p>
                  </a:txBody>
                  <a:tcPr marL="36000" marR="36000" marT="3688" marB="0" anchor="ctr"/>
                </a:tc>
                <a:tc>
                  <a:txBody>
                    <a:bodyPr/>
                    <a:lstStyle/>
                    <a:p>
                      <a:pPr algn="l" fontAlgn="ctr"/>
                      <a:r>
                        <a:rPr lang="id-ID" sz="1200" u="none" strike="noStrike">
                          <a:effectLst/>
                        </a:rPr>
                        <a:t>Agribisnis Hasil Pertanian</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9</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0</a:t>
                      </a:r>
                      <a:endParaRPr lang="id-ID" sz="1200" b="0" i="0" u="none" strike="noStrike">
                        <a:solidFill>
                          <a:srgbClr val="000000"/>
                        </a:solidFill>
                        <a:effectLst/>
                        <a:latin typeface="Calibri"/>
                      </a:endParaRPr>
                    </a:p>
                  </a:txBody>
                  <a:tcPr marL="36000" marR="36000" marT="3688" marB="0" anchor="ctr"/>
                </a:tc>
                <a:tc>
                  <a:txBody>
                    <a:bodyPr/>
                    <a:lstStyle/>
                    <a:p>
                      <a:pPr algn="r" fontAlgn="b"/>
                      <a:r>
                        <a:rPr lang="id-ID" sz="1200" u="none" strike="noStrike">
                          <a:effectLst/>
                        </a:rPr>
                        <a:t>-9</a:t>
                      </a:r>
                      <a:endParaRPr lang="id-ID" sz="1200" b="0" i="0" u="none" strike="noStrike">
                        <a:solidFill>
                          <a:srgbClr val="000000"/>
                        </a:solidFill>
                        <a:effectLst/>
                        <a:latin typeface="Calibri"/>
                      </a:endParaRPr>
                    </a:p>
                  </a:txBody>
                  <a:tcPr marL="36000" marR="36000" marT="3688" marB="0" anchor="ctr"/>
                </a:tc>
                <a:extLst>
                  <a:ext uri="{0D108BD9-81ED-4DB2-BD59-A6C34878D82A}">
                    <a16:rowId xmlns:a16="http://schemas.microsoft.com/office/drawing/2014/main" xmlns="" val="10023"/>
                  </a:ext>
                </a:extLst>
              </a:tr>
              <a:tr h="183526">
                <a:tc>
                  <a:txBody>
                    <a:bodyPr/>
                    <a:lstStyle/>
                    <a:p>
                      <a:pPr algn="ctr" fontAlgn="ctr"/>
                      <a:r>
                        <a:rPr lang="id-ID" sz="1200" u="none" strike="noStrike">
                          <a:effectLst/>
                        </a:rPr>
                        <a:t>24</a:t>
                      </a:r>
                      <a:endParaRPr lang="id-ID" sz="1200" b="0" i="0" u="none" strike="noStrike">
                        <a:solidFill>
                          <a:srgbClr val="000000"/>
                        </a:solidFill>
                        <a:effectLst/>
                        <a:latin typeface="Calibri"/>
                      </a:endParaRPr>
                    </a:p>
                  </a:txBody>
                  <a:tcPr marL="36000" marR="36000" marT="3688" marB="0" anchor="ctr"/>
                </a:tc>
                <a:tc>
                  <a:txBody>
                    <a:bodyPr/>
                    <a:lstStyle/>
                    <a:p>
                      <a:pPr algn="l" fontAlgn="ctr"/>
                      <a:r>
                        <a:rPr lang="id-ID" sz="1200" u="none" strike="noStrike">
                          <a:effectLst/>
                        </a:rPr>
                        <a:t>Seni Rupa</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647</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500</a:t>
                      </a:r>
                      <a:endParaRPr lang="id-ID" sz="1200" b="0" i="0" u="none" strike="noStrike">
                        <a:solidFill>
                          <a:srgbClr val="000000"/>
                        </a:solidFill>
                        <a:effectLst/>
                        <a:latin typeface="Calibri"/>
                      </a:endParaRPr>
                    </a:p>
                  </a:txBody>
                  <a:tcPr marL="36000" marR="36000" marT="3688" marB="0" anchor="ctr"/>
                </a:tc>
                <a:tc>
                  <a:txBody>
                    <a:bodyPr/>
                    <a:lstStyle/>
                    <a:p>
                      <a:pPr algn="r" fontAlgn="b"/>
                      <a:r>
                        <a:rPr lang="id-ID" sz="1200" u="none" strike="noStrike" dirty="0">
                          <a:effectLst/>
                        </a:rPr>
                        <a:t>-147</a:t>
                      </a:r>
                      <a:endParaRPr lang="id-ID" sz="1200" b="0" i="0" u="none" strike="noStrike" dirty="0">
                        <a:solidFill>
                          <a:srgbClr val="000000"/>
                        </a:solidFill>
                        <a:effectLst/>
                        <a:latin typeface="Calibri"/>
                      </a:endParaRPr>
                    </a:p>
                  </a:txBody>
                  <a:tcPr marL="36000" marR="36000" marT="3688" marB="0" anchor="ctr"/>
                </a:tc>
                <a:extLst>
                  <a:ext uri="{0D108BD9-81ED-4DB2-BD59-A6C34878D82A}">
                    <a16:rowId xmlns:a16="http://schemas.microsoft.com/office/drawing/2014/main" xmlns="" val="10024"/>
                  </a:ext>
                </a:extLst>
              </a:tr>
              <a:tr h="183526">
                <a:tc>
                  <a:txBody>
                    <a:bodyPr/>
                    <a:lstStyle/>
                    <a:p>
                      <a:pPr algn="ctr" fontAlgn="ctr"/>
                      <a:r>
                        <a:rPr lang="id-ID" sz="1200" u="none" strike="noStrike">
                          <a:effectLst/>
                        </a:rPr>
                        <a:t>25</a:t>
                      </a:r>
                      <a:endParaRPr lang="id-ID" sz="1200" b="0" i="0" u="none" strike="noStrike">
                        <a:solidFill>
                          <a:srgbClr val="000000"/>
                        </a:solidFill>
                        <a:effectLst/>
                        <a:latin typeface="Calibri"/>
                      </a:endParaRPr>
                    </a:p>
                  </a:txBody>
                  <a:tcPr marL="36000" marR="36000" marT="3688" marB="0" anchor="ctr"/>
                </a:tc>
                <a:tc>
                  <a:txBody>
                    <a:bodyPr/>
                    <a:lstStyle/>
                    <a:p>
                      <a:pPr algn="l" fontAlgn="ctr"/>
                      <a:r>
                        <a:rPr lang="id-ID" sz="1200" u="none" strike="noStrike">
                          <a:effectLst/>
                        </a:rPr>
                        <a:t>Seni Tari</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131</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75</a:t>
                      </a:r>
                      <a:endParaRPr lang="id-ID" sz="1200" b="0" i="0" u="none" strike="noStrike">
                        <a:solidFill>
                          <a:srgbClr val="000000"/>
                        </a:solidFill>
                        <a:effectLst/>
                        <a:latin typeface="Calibri"/>
                      </a:endParaRPr>
                    </a:p>
                  </a:txBody>
                  <a:tcPr marL="36000" marR="36000" marT="3688" marB="0" anchor="ctr"/>
                </a:tc>
                <a:tc>
                  <a:txBody>
                    <a:bodyPr/>
                    <a:lstStyle/>
                    <a:p>
                      <a:pPr algn="r" fontAlgn="b"/>
                      <a:r>
                        <a:rPr lang="id-ID" sz="1200" u="none" strike="noStrike">
                          <a:effectLst/>
                        </a:rPr>
                        <a:t>-56</a:t>
                      </a:r>
                      <a:endParaRPr lang="id-ID" sz="1200" b="0" i="0" u="none" strike="noStrike">
                        <a:solidFill>
                          <a:srgbClr val="000000"/>
                        </a:solidFill>
                        <a:effectLst/>
                        <a:latin typeface="Calibri"/>
                      </a:endParaRPr>
                    </a:p>
                  </a:txBody>
                  <a:tcPr marL="36000" marR="36000" marT="3688" marB="0" anchor="ctr"/>
                </a:tc>
                <a:extLst>
                  <a:ext uri="{0D108BD9-81ED-4DB2-BD59-A6C34878D82A}">
                    <a16:rowId xmlns:a16="http://schemas.microsoft.com/office/drawing/2014/main" xmlns="" val="10025"/>
                  </a:ext>
                </a:extLst>
              </a:tr>
              <a:tr h="183526">
                <a:tc>
                  <a:txBody>
                    <a:bodyPr/>
                    <a:lstStyle/>
                    <a:p>
                      <a:pPr algn="ctr" fontAlgn="ctr"/>
                      <a:r>
                        <a:rPr lang="id-ID" sz="1200" u="none" strike="noStrike">
                          <a:effectLst/>
                        </a:rPr>
                        <a:t>26</a:t>
                      </a:r>
                      <a:endParaRPr lang="id-ID" sz="1200" b="0" i="0" u="none" strike="noStrike">
                        <a:solidFill>
                          <a:srgbClr val="000000"/>
                        </a:solidFill>
                        <a:effectLst/>
                        <a:latin typeface="Calibri"/>
                      </a:endParaRPr>
                    </a:p>
                  </a:txBody>
                  <a:tcPr marL="36000" marR="36000" marT="3688" marB="0" anchor="ctr"/>
                </a:tc>
                <a:tc>
                  <a:txBody>
                    <a:bodyPr/>
                    <a:lstStyle/>
                    <a:p>
                      <a:pPr algn="l" fontAlgn="ctr"/>
                      <a:r>
                        <a:rPr lang="id-ID" sz="1200" u="none" strike="noStrike">
                          <a:effectLst/>
                        </a:rPr>
                        <a:t>Seni Teater</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35</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20</a:t>
                      </a:r>
                      <a:endParaRPr lang="id-ID" sz="1200" b="0" i="0" u="none" strike="noStrike">
                        <a:solidFill>
                          <a:srgbClr val="000000"/>
                        </a:solidFill>
                        <a:effectLst/>
                        <a:latin typeface="Calibri"/>
                      </a:endParaRPr>
                    </a:p>
                  </a:txBody>
                  <a:tcPr marL="36000" marR="36000" marT="3688" marB="0" anchor="ctr"/>
                </a:tc>
                <a:tc>
                  <a:txBody>
                    <a:bodyPr/>
                    <a:lstStyle/>
                    <a:p>
                      <a:pPr algn="r" fontAlgn="b"/>
                      <a:r>
                        <a:rPr lang="id-ID" sz="1200" u="none" strike="noStrike" dirty="0">
                          <a:effectLst/>
                        </a:rPr>
                        <a:t>-15</a:t>
                      </a:r>
                      <a:endParaRPr lang="id-ID" sz="1200" b="0" i="0" u="none" strike="noStrike" dirty="0">
                        <a:solidFill>
                          <a:srgbClr val="000000"/>
                        </a:solidFill>
                        <a:effectLst/>
                        <a:latin typeface="Calibri"/>
                      </a:endParaRPr>
                    </a:p>
                  </a:txBody>
                  <a:tcPr marL="36000" marR="36000" marT="3688" marB="0" anchor="ctr"/>
                </a:tc>
                <a:extLst>
                  <a:ext uri="{0D108BD9-81ED-4DB2-BD59-A6C34878D82A}">
                    <a16:rowId xmlns:a16="http://schemas.microsoft.com/office/drawing/2014/main" xmlns="" val="10026"/>
                  </a:ext>
                </a:extLst>
              </a:tr>
              <a:tr h="183526">
                <a:tc>
                  <a:txBody>
                    <a:bodyPr/>
                    <a:lstStyle/>
                    <a:p>
                      <a:pPr algn="ctr" fontAlgn="ctr"/>
                      <a:r>
                        <a:rPr lang="id-ID" sz="1200" u="none" strike="noStrike">
                          <a:effectLst/>
                        </a:rPr>
                        <a:t>27</a:t>
                      </a:r>
                      <a:endParaRPr lang="id-ID" sz="1200" b="0" i="0" u="none" strike="noStrike">
                        <a:solidFill>
                          <a:srgbClr val="000000"/>
                        </a:solidFill>
                        <a:effectLst/>
                        <a:latin typeface="Calibri"/>
                      </a:endParaRPr>
                    </a:p>
                  </a:txBody>
                  <a:tcPr marL="36000" marR="36000" marT="3688" marB="0" anchor="ctr"/>
                </a:tc>
                <a:tc>
                  <a:txBody>
                    <a:bodyPr/>
                    <a:lstStyle/>
                    <a:p>
                      <a:pPr algn="l" fontAlgn="ctr"/>
                      <a:r>
                        <a:rPr lang="id-ID" sz="1200" u="none" strike="noStrike">
                          <a:effectLst/>
                        </a:rPr>
                        <a:t>Tata Boga</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2,495</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1,111</a:t>
                      </a:r>
                      <a:endParaRPr lang="id-ID" sz="1200" b="0" i="0" u="none" strike="noStrike">
                        <a:solidFill>
                          <a:srgbClr val="000000"/>
                        </a:solidFill>
                        <a:effectLst/>
                        <a:latin typeface="Calibri"/>
                      </a:endParaRPr>
                    </a:p>
                  </a:txBody>
                  <a:tcPr marL="36000" marR="36000" marT="3688" marB="0" anchor="ctr"/>
                </a:tc>
                <a:tc>
                  <a:txBody>
                    <a:bodyPr/>
                    <a:lstStyle/>
                    <a:p>
                      <a:pPr algn="r" fontAlgn="b"/>
                      <a:r>
                        <a:rPr lang="id-ID" sz="1200" u="none" strike="noStrike" dirty="0">
                          <a:effectLst/>
                        </a:rPr>
                        <a:t>-1,384</a:t>
                      </a:r>
                      <a:endParaRPr lang="id-ID" sz="1200" b="0" i="0" u="none" strike="noStrike" dirty="0">
                        <a:solidFill>
                          <a:srgbClr val="000000"/>
                        </a:solidFill>
                        <a:effectLst/>
                        <a:latin typeface="Calibri"/>
                      </a:endParaRPr>
                    </a:p>
                  </a:txBody>
                  <a:tcPr marL="36000" marR="36000" marT="3688" marB="0" anchor="ctr"/>
                </a:tc>
                <a:extLst>
                  <a:ext uri="{0D108BD9-81ED-4DB2-BD59-A6C34878D82A}">
                    <a16:rowId xmlns:a16="http://schemas.microsoft.com/office/drawing/2014/main" xmlns="" val="10027"/>
                  </a:ext>
                </a:extLst>
              </a:tr>
            </a:tbl>
          </a:graphicData>
        </a:graphic>
      </p:graphicFrame>
      <p:graphicFrame>
        <p:nvGraphicFramePr>
          <p:cNvPr id="5" name="Table 4"/>
          <p:cNvGraphicFramePr>
            <a:graphicFrameLocks noGrp="1"/>
          </p:cNvGraphicFramePr>
          <p:nvPr>
            <p:extLst/>
          </p:nvPr>
        </p:nvGraphicFramePr>
        <p:xfrm>
          <a:off x="6306299" y="836197"/>
          <a:ext cx="5224520" cy="5776232"/>
        </p:xfrm>
        <a:graphic>
          <a:graphicData uri="http://schemas.openxmlformats.org/drawingml/2006/table">
            <a:tbl>
              <a:tblPr firstRow="1" bandRow="1">
                <a:tableStyleId>{5C22544A-7EE6-4342-B048-85BDC9FD1C3A}</a:tableStyleId>
              </a:tblPr>
              <a:tblGrid>
                <a:gridCol w="436416">
                  <a:extLst>
                    <a:ext uri="{9D8B030D-6E8A-4147-A177-3AD203B41FA5}">
                      <a16:colId xmlns:a16="http://schemas.microsoft.com/office/drawing/2014/main" xmlns="" val="20000"/>
                    </a:ext>
                  </a:extLst>
                </a:gridCol>
                <a:gridCol w="2344175">
                  <a:extLst>
                    <a:ext uri="{9D8B030D-6E8A-4147-A177-3AD203B41FA5}">
                      <a16:colId xmlns:a16="http://schemas.microsoft.com/office/drawing/2014/main" xmlns="" val="20001"/>
                    </a:ext>
                  </a:extLst>
                </a:gridCol>
                <a:gridCol w="885300">
                  <a:extLst>
                    <a:ext uri="{9D8B030D-6E8A-4147-A177-3AD203B41FA5}">
                      <a16:colId xmlns:a16="http://schemas.microsoft.com/office/drawing/2014/main" xmlns="" val="20002"/>
                    </a:ext>
                  </a:extLst>
                </a:gridCol>
                <a:gridCol w="960115">
                  <a:extLst>
                    <a:ext uri="{9D8B030D-6E8A-4147-A177-3AD203B41FA5}">
                      <a16:colId xmlns:a16="http://schemas.microsoft.com/office/drawing/2014/main" xmlns="" val="20003"/>
                    </a:ext>
                  </a:extLst>
                </a:gridCol>
                <a:gridCol w="598514">
                  <a:extLst>
                    <a:ext uri="{9D8B030D-6E8A-4147-A177-3AD203B41FA5}">
                      <a16:colId xmlns:a16="http://schemas.microsoft.com/office/drawing/2014/main" xmlns="" val="20004"/>
                    </a:ext>
                  </a:extLst>
                </a:gridCol>
              </a:tblGrid>
              <a:tr h="363424">
                <a:tc>
                  <a:txBody>
                    <a:bodyPr/>
                    <a:lstStyle/>
                    <a:p>
                      <a:pPr algn="ctr" fontAlgn="ctr"/>
                      <a:r>
                        <a:rPr lang="id-ID" sz="1200" u="none" strike="noStrike" dirty="0">
                          <a:effectLst/>
                        </a:rPr>
                        <a:t>No</a:t>
                      </a:r>
                      <a:endParaRPr lang="id-ID" sz="1200" b="1" i="0" u="none" strike="noStrike" dirty="0">
                        <a:solidFill>
                          <a:srgbClr val="000000"/>
                        </a:solidFill>
                        <a:effectLst/>
                        <a:latin typeface="Calibri"/>
                      </a:endParaRPr>
                    </a:p>
                  </a:txBody>
                  <a:tcPr marL="36000" marR="36000" marT="3688" marB="0" anchor="ctr"/>
                </a:tc>
                <a:tc>
                  <a:txBody>
                    <a:bodyPr/>
                    <a:lstStyle/>
                    <a:p>
                      <a:pPr algn="ctr" fontAlgn="ctr"/>
                      <a:r>
                        <a:rPr lang="id-ID" sz="1200" u="none" strike="noStrike">
                          <a:effectLst/>
                        </a:rPr>
                        <a:t>Jenis Guru Produktif</a:t>
                      </a:r>
                      <a:endParaRPr lang="id-ID" sz="1200" b="1" i="0" u="none" strike="noStrike">
                        <a:solidFill>
                          <a:srgbClr val="000000"/>
                        </a:solidFill>
                        <a:effectLst/>
                        <a:latin typeface="Calibri"/>
                      </a:endParaRPr>
                    </a:p>
                  </a:txBody>
                  <a:tcPr marL="36000" marR="36000" marT="3688" marB="0" anchor="ctr"/>
                </a:tc>
                <a:tc>
                  <a:txBody>
                    <a:bodyPr/>
                    <a:lstStyle/>
                    <a:p>
                      <a:pPr algn="ctr" fontAlgn="ctr"/>
                      <a:r>
                        <a:rPr lang="id-ID" sz="1200" u="none" strike="noStrike" dirty="0">
                          <a:effectLst/>
                        </a:rPr>
                        <a:t>PerhitunganKebutuhan</a:t>
                      </a:r>
                      <a:endParaRPr lang="id-ID" sz="1200" b="1" i="0" u="none" strike="noStrike" dirty="0">
                        <a:solidFill>
                          <a:srgbClr val="000000"/>
                        </a:solidFill>
                        <a:effectLst/>
                        <a:latin typeface="Calibri"/>
                      </a:endParaRPr>
                    </a:p>
                  </a:txBody>
                  <a:tcPr marL="36000" marR="36000" marT="3688" marB="0" anchor="ctr"/>
                </a:tc>
                <a:tc>
                  <a:txBody>
                    <a:bodyPr/>
                    <a:lstStyle/>
                    <a:p>
                      <a:pPr algn="ctr" fontAlgn="ctr"/>
                      <a:r>
                        <a:rPr lang="id-ID" sz="1200" u="none" strike="noStrike">
                          <a:effectLst/>
                        </a:rPr>
                        <a:t>Guru yang Ada</a:t>
                      </a:r>
                      <a:endParaRPr lang="id-ID" sz="1200" b="1" i="0" u="none" strike="noStrike">
                        <a:solidFill>
                          <a:srgbClr val="000000"/>
                        </a:solidFill>
                        <a:effectLst/>
                        <a:latin typeface="Calibri"/>
                      </a:endParaRPr>
                    </a:p>
                  </a:txBody>
                  <a:tcPr marL="36000" marR="36000" marT="3688" marB="0" anchor="ctr"/>
                </a:tc>
                <a:tc>
                  <a:txBody>
                    <a:bodyPr/>
                    <a:lstStyle/>
                    <a:p>
                      <a:pPr algn="ctr" fontAlgn="ctr"/>
                      <a:r>
                        <a:rPr lang="id-ID" sz="1200" u="none" strike="noStrike">
                          <a:effectLst/>
                        </a:rPr>
                        <a:t>+ / -</a:t>
                      </a:r>
                      <a:endParaRPr lang="id-ID" sz="1200" b="1" i="0" u="none" strike="noStrike">
                        <a:solidFill>
                          <a:srgbClr val="000000"/>
                        </a:solidFill>
                        <a:effectLst/>
                        <a:latin typeface="Calibri"/>
                      </a:endParaRPr>
                    </a:p>
                  </a:txBody>
                  <a:tcPr marL="36000" marR="36000" marT="3688" marB="0" anchor="ctr"/>
                </a:tc>
                <a:extLst>
                  <a:ext uri="{0D108BD9-81ED-4DB2-BD59-A6C34878D82A}">
                    <a16:rowId xmlns:a16="http://schemas.microsoft.com/office/drawing/2014/main" xmlns="" val="10000"/>
                  </a:ext>
                </a:extLst>
              </a:tr>
              <a:tr h="183526">
                <a:tc>
                  <a:txBody>
                    <a:bodyPr/>
                    <a:lstStyle/>
                    <a:p>
                      <a:pPr algn="ctr" fontAlgn="ctr"/>
                      <a:r>
                        <a:rPr lang="id-ID" sz="1200" u="none" strike="noStrike" dirty="0">
                          <a:effectLst/>
                        </a:rPr>
                        <a:t>28</a:t>
                      </a:r>
                      <a:endParaRPr lang="id-ID" sz="1200" b="0" i="0" u="none" strike="noStrike" dirty="0">
                        <a:solidFill>
                          <a:srgbClr val="000000"/>
                        </a:solidFill>
                        <a:effectLst/>
                        <a:latin typeface="Calibri"/>
                      </a:endParaRPr>
                    </a:p>
                  </a:txBody>
                  <a:tcPr marL="36000" marR="36000" marT="3688" marB="0" anchor="ctr"/>
                </a:tc>
                <a:tc>
                  <a:txBody>
                    <a:bodyPr/>
                    <a:lstStyle/>
                    <a:p>
                      <a:pPr algn="l" fontAlgn="ctr"/>
                      <a:r>
                        <a:rPr lang="id-ID" sz="1200" u="none" strike="noStrike" dirty="0">
                          <a:effectLst/>
                        </a:rPr>
                        <a:t>Tata Busana</a:t>
                      </a:r>
                      <a:endParaRPr lang="id-ID" sz="1200" b="0" i="0" u="none" strike="noStrike" dirty="0">
                        <a:solidFill>
                          <a:srgbClr val="000000"/>
                        </a:solidFill>
                        <a:effectLst/>
                        <a:latin typeface="Calibri"/>
                      </a:endParaRPr>
                    </a:p>
                  </a:txBody>
                  <a:tcPr marL="36000" marR="36000" marT="3688" marB="0" anchor="ctr"/>
                </a:tc>
                <a:tc>
                  <a:txBody>
                    <a:bodyPr/>
                    <a:lstStyle/>
                    <a:p>
                      <a:pPr algn="r" fontAlgn="ctr"/>
                      <a:r>
                        <a:rPr lang="id-ID" sz="1200" u="none" strike="noStrike">
                          <a:effectLst/>
                        </a:rPr>
                        <a:t>2,795</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1,502</a:t>
                      </a:r>
                      <a:endParaRPr lang="id-ID" sz="1200" b="0" i="0" u="none" strike="noStrike">
                        <a:solidFill>
                          <a:srgbClr val="000000"/>
                        </a:solidFill>
                        <a:effectLst/>
                        <a:latin typeface="Calibri"/>
                      </a:endParaRPr>
                    </a:p>
                  </a:txBody>
                  <a:tcPr marL="36000" marR="36000" marT="3688" marB="0" anchor="ctr"/>
                </a:tc>
                <a:tc>
                  <a:txBody>
                    <a:bodyPr/>
                    <a:lstStyle/>
                    <a:p>
                      <a:pPr algn="r" fontAlgn="b"/>
                      <a:r>
                        <a:rPr lang="id-ID" sz="1200" u="none" strike="noStrike">
                          <a:effectLst/>
                        </a:rPr>
                        <a:t>-1,293</a:t>
                      </a:r>
                      <a:endParaRPr lang="id-ID" sz="1200" b="0" i="0" u="none" strike="noStrike">
                        <a:solidFill>
                          <a:srgbClr val="000000"/>
                        </a:solidFill>
                        <a:effectLst/>
                        <a:latin typeface="Calibri"/>
                      </a:endParaRPr>
                    </a:p>
                  </a:txBody>
                  <a:tcPr marL="36000" marR="36000" marT="3688" marB="0" anchor="ctr"/>
                </a:tc>
                <a:extLst>
                  <a:ext uri="{0D108BD9-81ED-4DB2-BD59-A6C34878D82A}">
                    <a16:rowId xmlns:a16="http://schemas.microsoft.com/office/drawing/2014/main" xmlns="" val="10001"/>
                  </a:ext>
                </a:extLst>
              </a:tr>
              <a:tr h="183526">
                <a:tc>
                  <a:txBody>
                    <a:bodyPr/>
                    <a:lstStyle/>
                    <a:p>
                      <a:pPr algn="ctr" fontAlgn="ctr"/>
                      <a:r>
                        <a:rPr lang="id-ID" sz="1200" u="none" strike="noStrike">
                          <a:effectLst/>
                        </a:rPr>
                        <a:t>29</a:t>
                      </a:r>
                      <a:endParaRPr lang="id-ID" sz="1200" b="0" i="0" u="none" strike="noStrike">
                        <a:solidFill>
                          <a:srgbClr val="000000"/>
                        </a:solidFill>
                        <a:effectLst/>
                        <a:latin typeface="Calibri"/>
                      </a:endParaRPr>
                    </a:p>
                  </a:txBody>
                  <a:tcPr marL="36000" marR="36000" marT="3688" marB="0" anchor="ctr"/>
                </a:tc>
                <a:tc>
                  <a:txBody>
                    <a:bodyPr/>
                    <a:lstStyle/>
                    <a:p>
                      <a:pPr algn="l" fontAlgn="ctr"/>
                      <a:r>
                        <a:rPr lang="id-ID" sz="1200" u="none" strike="noStrike" dirty="0">
                          <a:effectLst/>
                        </a:rPr>
                        <a:t>Tata Kecantikan</a:t>
                      </a:r>
                      <a:endParaRPr lang="id-ID" sz="1200" b="0" i="0" u="none" strike="noStrike" dirty="0">
                        <a:solidFill>
                          <a:srgbClr val="000000"/>
                        </a:solidFill>
                        <a:effectLst/>
                        <a:latin typeface="Calibri"/>
                      </a:endParaRPr>
                    </a:p>
                  </a:txBody>
                  <a:tcPr marL="36000" marR="36000" marT="3688" marB="0" anchor="ctr"/>
                </a:tc>
                <a:tc>
                  <a:txBody>
                    <a:bodyPr/>
                    <a:lstStyle/>
                    <a:p>
                      <a:pPr algn="r" fontAlgn="ctr"/>
                      <a:r>
                        <a:rPr lang="id-ID" sz="1200" u="none" strike="noStrike">
                          <a:effectLst/>
                        </a:rPr>
                        <a:t>804</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432</a:t>
                      </a:r>
                      <a:endParaRPr lang="id-ID" sz="1200" b="0" i="0" u="none" strike="noStrike">
                        <a:solidFill>
                          <a:srgbClr val="000000"/>
                        </a:solidFill>
                        <a:effectLst/>
                        <a:latin typeface="Calibri"/>
                      </a:endParaRPr>
                    </a:p>
                  </a:txBody>
                  <a:tcPr marL="36000" marR="36000" marT="3688" marB="0" anchor="ctr"/>
                </a:tc>
                <a:tc>
                  <a:txBody>
                    <a:bodyPr/>
                    <a:lstStyle/>
                    <a:p>
                      <a:pPr algn="r" fontAlgn="b"/>
                      <a:r>
                        <a:rPr lang="id-ID" sz="1200" u="none" strike="noStrike">
                          <a:effectLst/>
                        </a:rPr>
                        <a:t>-372</a:t>
                      </a:r>
                      <a:endParaRPr lang="id-ID" sz="1200" b="0" i="0" u="none" strike="noStrike">
                        <a:solidFill>
                          <a:srgbClr val="000000"/>
                        </a:solidFill>
                        <a:effectLst/>
                        <a:latin typeface="Calibri"/>
                      </a:endParaRPr>
                    </a:p>
                  </a:txBody>
                  <a:tcPr marL="36000" marR="36000" marT="3688" marB="0" anchor="ctr"/>
                </a:tc>
                <a:extLst>
                  <a:ext uri="{0D108BD9-81ED-4DB2-BD59-A6C34878D82A}">
                    <a16:rowId xmlns:a16="http://schemas.microsoft.com/office/drawing/2014/main" xmlns="" val="10002"/>
                  </a:ext>
                </a:extLst>
              </a:tr>
              <a:tr h="183526">
                <a:tc>
                  <a:txBody>
                    <a:bodyPr/>
                    <a:lstStyle/>
                    <a:p>
                      <a:pPr algn="ctr" fontAlgn="ctr"/>
                      <a:r>
                        <a:rPr lang="id-ID" sz="1200" u="none" strike="noStrike">
                          <a:effectLst/>
                        </a:rPr>
                        <a:t>30</a:t>
                      </a:r>
                      <a:endParaRPr lang="id-ID" sz="1200" b="0" i="0" u="none" strike="noStrike">
                        <a:solidFill>
                          <a:srgbClr val="000000"/>
                        </a:solidFill>
                        <a:effectLst/>
                        <a:latin typeface="Calibri"/>
                      </a:endParaRPr>
                    </a:p>
                  </a:txBody>
                  <a:tcPr marL="36000" marR="36000" marT="3688" marB="0" anchor="ctr"/>
                </a:tc>
                <a:tc>
                  <a:txBody>
                    <a:bodyPr/>
                    <a:lstStyle/>
                    <a:p>
                      <a:pPr algn="l" fontAlgn="ctr"/>
                      <a:r>
                        <a:rPr lang="id-ID" sz="1200" u="none" strike="noStrike">
                          <a:effectLst/>
                        </a:rPr>
                        <a:t>Tata Niaga</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4,015</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1,480</a:t>
                      </a:r>
                      <a:endParaRPr lang="id-ID" sz="1200" b="0" i="0" u="none" strike="noStrike">
                        <a:solidFill>
                          <a:srgbClr val="000000"/>
                        </a:solidFill>
                        <a:effectLst/>
                        <a:latin typeface="Calibri"/>
                      </a:endParaRPr>
                    </a:p>
                  </a:txBody>
                  <a:tcPr marL="36000" marR="36000" marT="3688" marB="0" anchor="ctr"/>
                </a:tc>
                <a:tc>
                  <a:txBody>
                    <a:bodyPr/>
                    <a:lstStyle/>
                    <a:p>
                      <a:pPr algn="r" fontAlgn="b"/>
                      <a:r>
                        <a:rPr lang="id-ID" sz="1200" u="none" strike="noStrike">
                          <a:effectLst/>
                        </a:rPr>
                        <a:t>-2,535</a:t>
                      </a:r>
                      <a:endParaRPr lang="id-ID" sz="1200" b="0" i="0" u="none" strike="noStrike">
                        <a:solidFill>
                          <a:srgbClr val="000000"/>
                        </a:solidFill>
                        <a:effectLst/>
                        <a:latin typeface="Calibri"/>
                      </a:endParaRPr>
                    </a:p>
                  </a:txBody>
                  <a:tcPr marL="36000" marR="36000" marT="3688" marB="0" anchor="ctr"/>
                </a:tc>
                <a:extLst>
                  <a:ext uri="{0D108BD9-81ED-4DB2-BD59-A6C34878D82A}">
                    <a16:rowId xmlns:a16="http://schemas.microsoft.com/office/drawing/2014/main" xmlns="" val="10003"/>
                  </a:ext>
                </a:extLst>
              </a:tr>
              <a:tr h="183526">
                <a:tc>
                  <a:txBody>
                    <a:bodyPr/>
                    <a:lstStyle/>
                    <a:p>
                      <a:pPr algn="ctr" fontAlgn="ctr"/>
                      <a:r>
                        <a:rPr lang="id-ID" sz="1200" u="none" strike="noStrike">
                          <a:effectLst/>
                        </a:rPr>
                        <a:t>31</a:t>
                      </a:r>
                      <a:endParaRPr lang="id-ID" sz="1200" b="0" i="0" u="none" strike="noStrike">
                        <a:solidFill>
                          <a:srgbClr val="000000"/>
                        </a:solidFill>
                        <a:effectLst/>
                        <a:latin typeface="Calibri"/>
                      </a:endParaRPr>
                    </a:p>
                  </a:txBody>
                  <a:tcPr marL="36000" marR="36000" marT="3688" marB="0" anchor="ctr"/>
                </a:tc>
                <a:tc>
                  <a:txBody>
                    <a:bodyPr/>
                    <a:lstStyle/>
                    <a:p>
                      <a:pPr algn="l" fontAlgn="ctr"/>
                      <a:r>
                        <a:rPr lang="id-ID" sz="1200" u="none" strike="noStrike">
                          <a:effectLst/>
                        </a:rPr>
                        <a:t>Teknik Bangunan</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3,979</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12,601</a:t>
                      </a:r>
                      <a:endParaRPr lang="id-ID" sz="1200" b="0" i="0" u="none" strike="noStrike">
                        <a:solidFill>
                          <a:srgbClr val="000000"/>
                        </a:solidFill>
                        <a:effectLst/>
                        <a:latin typeface="Calibri"/>
                      </a:endParaRPr>
                    </a:p>
                  </a:txBody>
                  <a:tcPr marL="36000" marR="36000" marT="3688" marB="0" anchor="ctr"/>
                </a:tc>
                <a:tc>
                  <a:txBody>
                    <a:bodyPr/>
                    <a:lstStyle/>
                    <a:p>
                      <a:pPr algn="r" fontAlgn="b"/>
                      <a:r>
                        <a:rPr lang="id-ID" sz="1200" u="none" strike="noStrike">
                          <a:effectLst/>
                        </a:rPr>
                        <a:t>8,622</a:t>
                      </a:r>
                      <a:endParaRPr lang="id-ID" sz="1200" b="0" i="0" u="none" strike="noStrike">
                        <a:solidFill>
                          <a:srgbClr val="000000"/>
                        </a:solidFill>
                        <a:effectLst/>
                        <a:latin typeface="Calibri"/>
                      </a:endParaRPr>
                    </a:p>
                  </a:txBody>
                  <a:tcPr marL="36000" marR="36000" marT="3688" marB="0" anchor="ctr"/>
                </a:tc>
                <a:extLst>
                  <a:ext uri="{0D108BD9-81ED-4DB2-BD59-A6C34878D82A}">
                    <a16:rowId xmlns:a16="http://schemas.microsoft.com/office/drawing/2014/main" xmlns="" val="10004"/>
                  </a:ext>
                </a:extLst>
              </a:tr>
              <a:tr h="183526">
                <a:tc>
                  <a:txBody>
                    <a:bodyPr/>
                    <a:lstStyle/>
                    <a:p>
                      <a:pPr algn="ctr" fontAlgn="ctr"/>
                      <a:r>
                        <a:rPr lang="id-ID" sz="1200" u="none" strike="noStrike">
                          <a:effectLst/>
                        </a:rPr>
                        <a:t>32</a:t>
                      </a:r>
                      <a:endParaRPr lang="id-ID" sz="1200" b="0" i="0" u="none" strike="noStrike">
                        <a:solidFill>
                          <a:srgbClr val="000000"/>
                        </a:solidFill>
                        <a:effectLst/>
                        <a:latin typeface="Calibri"/>
                      </a:endParaRPr>
                    </a:p>
                  </a:txBody>
                  <a:tcPr marL="36000" marR="36000" marT="3688" marB="0" anchor="ctr"/>
                </a:tc>
                <a:tc>
                  <a:txBody>
                    <a:bodyPr/>
                    <a:lstStyle/>
                    <a:p>
                      <a:pPr algn="l" fontAlgn="ctr"/>
                      <a:r>
                        <a:rPr lang="id-ID" sz="1200" u="none" strike="noStrike">
                          <a:effectLst/>
                        </a:rPr>
                        <a:t>Teknik Broadcasting</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267</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90</a:t>
                      </a:r>
                      <a:endParaRPr lang="id-ID" sz="1200" b="0" i="0" u="none" strike="noStrike">
                        <a:solidFill>
                          <a:srgbClr val="000000"/>
                        </a:solidFill>
                        <a:effectLst/>
                        <a:latin typeface="Calibri"/>
                      </a:endParaRPr>
                    </a:p>
                  </a:txBody>
                  <a:tcPr marL="36000" marR="36000" marT="3688" marB="0" anchor="ctr"/>
                </a:tc>
                <a:tc>
                  <a:txBody>
                    <a:bodyPr/>
                    <a:lstStyle/>
                    <a:p>
                      <a:pPr algn="r" fontAlgn="b"/>
                      <a:r>
                        <a:rPr lang="id-ID" sz="1200" u="none" strike="noStrike">
                          <a:effectLst/>
                        </a:rPr>
                        <a:t>-177</a:t>
                      </a:r>
                      <a:endParaRPr lang="id-ID" sz="1200" b="0" i="0" u="none" strike="noStrike">
                        <a:solidFill>
                          <a:srgbClr val="000000"/>
                        </a:solidFill>
                        <a:effectLst/>
                        <a:latin typeface="Calibri"/>
                      </a:endParaRPr>
                    </a:p>
                  </a:txBody>
                  <a:tcPr marL="36000" marR="36000" marT="3688" marB="0" anchor="ctr"/>
                </a:tc>
                <a:extLst>
                  <a:ext uri="{0D108BD9-81ED-4DB2-BD59-A6C34878D82A}">
                    <a16:rowId xmlns:a16="http://schemas.microsoft.com/office/drawing/2014/main" xmlns="" val="10005"/>
                  </a:ext>
                </a:extLst>
              </a:tr>
              <a:tr h="183526">
                <a:tc>
                  <a:txBody>
                    <a:bodyPr/>
                    <a:lstStyle/>
                    <a:p>
                      <a:pPr algn="ctr" fontAlgn="ctr"/>
                      <a:r>
                        <a:rPr lang="id-ID" sz="1200" u="none" strike="noStrike">
                          <a:effectLst/>
                        </a:rPr>
                        <a:t>33</a:t>
                      </a:r>
                      <a:endParaRPr lang="id-ID" sz="1200" b="0" i="0" u="none" strike="noStrike">
                        <a:solidFill>
                          <a:srgbClr val="000000"/>
                        </a:solidFill>
                        <a:effectLst/>
                        <a:latin typeface="Calibri"/>
                      </a:endParaRPr>
                    </a:p>
                  </a:txBody>
                  <a:tcPr marL="36000" marR="36000" marT="3688" marB="0" anchor="ctr"/>
                </a:tc>
                <a:tc>
                  <a:txBody>
                    <a:bodyPr/>
                    <a:lstStyle/>
                    <a:p>
                      <a:pPr algn="l" fontAlgn="ctr"/>
                      <a:r>
                        <a:rPr lang="id-ID" sz="1200" u="none" strike="noStrike">
                          <a:effectLst/>
                        </a:rPr>
                        <a:t>Teknik Elektronika</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3,275</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1,641</a:t>
                      </a:r>
                      <a:endParaRPr lang="id-ID" sz="1200" b="0" i="0" u="none" strike="noStrike">
                        <a:solidFill>
                          <a:srgbClr val="000000"/>
                        </a:solidFill>
                        <a:effectLst/>
                        <a:latin typeface="Calibri"/>
                      </a:endParaRPr>
                    </a:p>
                  </a:txBody>
                  <a:tcPr marL="36000" marR="36000" marT="3688" marB="0" anchor="ctr"/>
                </a:tc>
                <a:tc>
                  <a:txBody>
                    <a:bodyPr/>
                    <a:lstStyle/>
                    <a:p>
                      <a:pPr algn="r" fontAlgn="b"/>
                      <a:r>
                        <a:rPr lang="id-ID" sz="1200" u="none" strike="noStrike">
                          <a:effectLst/>
                        </a:rPr>
                        <a:t>-1,634</a:t>
                      </a:r>
                      <a:endParaRPr lang="id-ID" sz="1200" b="0" i="0" u="none" strike="noStrike">
                        <a:solidFill>
                          <a:srgbClr val="000000"/>
                        </a:solidFill>
                        <a:effectLst/>
                        <a:latin typeface="Calibri"/>
                      </a:endParaRPr>
                    </a:p>
                  </a:txBody>
                  <a:tcPr marL="36000" marR="36000" marT="3688" marB="0" anchor="ctr"/>
                </a:tc>
                <a:extLst>
                  <a:ext uri="{0D108BD9-81ED-4DB2-BD59-A6C34878D82A}">
                    <a16:rowId xmlns:a16="http://schemas.microsoft.com/office/drawing/2014/main" xmlns="" val="10006"/>
                  </a:ext>
                </a:extLst>
              </a:tr>
              <a:tr h="183526">
                <a:tc>
                  <a:txBody>
                    <a:bodyPr/>
                    <a:lstStyle/>
                    <a:p>
                      <a:pPr algn="ctr" fontAlgn="ctr"/>
                      <a:r>
                        <a:rPr lang="id-ID" sz="1200" u="none" strike="noStrike">
                          <a:effectLst/>
                        </a:rPr>
                        <a:t>34</a:t>
                      </a:r>
                      <a:endParaRPr lang="id-ID" sz="1200" b="0" i="0" u="none" strike="noStrike">
                        <a:solidFill>
                          <a:srgbClr val="000000"/>
                        </a:solidFill>
                        <a:effectLst/>
                        <a:latin typeface="Calibri"/>
                      </a:endParaRPr>
                    </a:p>
                  </a:txBody>
                  <a:tcPr marL="36000" marR="36000" marT="3688" marB="0" anchor="ctr"/>
                </a:tc>
                <a:tc>
                  <a:txBody>
                    <a:bodyPr/>
                    <a:lstStyle/>
                    <a:p>
                      <a:pPr algn="l" fontAlgn="ctr"/>
                      <a:r>
                        <a:rPr lang="id-ID" sz="1200" u="none" strike="noStrike">
                          <a:effectLst/>
                        </a:rPr>
                        <a:t>Teknik Energi Terbarukan</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32</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9</a:t>
                      </a:r>
                      <a:endParaRPr lang="id-ID" sz="1200" b="0" i="0" u="none" strike="noStrike">
                        <a:solidFill>
                          <a:srgbClr val="000000"/>
                        </a:solidFill>
                        <a:effectLst/>
                        <a:latin typeface="Calibri"/>
                      </a:endParaRPr>
                    </a:p>
                  </a:txBody>
                  <a:tcPr marL="36000" marR="36000" marT="3688" marB="0" anchor="ctr"/>
                </a:tc>
                <a:tc>
                  <a:txBody>
                    <a:bodyPr/>
                    <a:lstStyle/>
                    <a:p>
                      <a:pPr algn="r" fontAlgn="b"/>
                      <a:r>
                        <a:rPr lang="id-ID" sz="1200" u="none" strike="noStrike">
                          <a:effectLst/>
                        </a:rPr>
                        <a:t>-23</a:t>
                      </a:r>
                      <a:endParaRPr lang="id-ID" sz="1200" b="0" i="0" u="none" strike="noStrike">
                        <a:solidFill>
                          <a:srgbClr val="000000"/>
                        </a:solidFill>
                        <a:effectLst/>
                        <a:latin typeface="Calibri"/>
                      </a:endParaRPr>
                    </a:p>
                  </a:txBody>
                  <a:tcPr marL="36000" marR="36000" marT="3688" marB="0" anchor="ctr"/>
                </a:tc>
                <a:extLst>
                  <a:ext uri="{0D108BD9-81ED-4DB2-BD59-A6C34878D82A}">
                    <a16:rowId xmlns:a16="http://schemas.microsoft.com/office/drawing/2014/main" xmlns="" val="10007"/>
                  </a:ext>
                </a:extLst>
              </a:tr>
              <a:tr h="183526">
                <a:tc>
                  <a:txBody>
                    <a:bodyPr/>
                    <a:lstStyle/>
                    <a:p>
                      <a:pPr algn="ctr" fontAlgn="ctr"/>
                      <a:r>
                        <a:rPr lang="id-ID" sz="1200" u="none" strike="noStrike">
                          <a:effectLst/>
                        </a:rPr>
                        <a:t>35</a:t>
                      </a:r>
                      <a:endParaRPr lang="id-ID" sz="1200" b="0" i="0" u="none" strike="noStrike">
                        <a:solidFill>
                          <a:srgbClr val="000000"/>
                        </a:solidFill>
                        <a:effectLst/>
                        <a:latin typeface="Calibri"/>
                      </a:endParaRPr>
                    </a:p>
                  </a:txBody>
                  <a:tcPr marL="36000" marR="36000" marT="3688" marB="0" anchor="ctr"/>
                </a:tc>
                <a:tc>
                  <a:txBody>
                    <a:bodyPr/>
                    <a:lstStyle/>
                    <a:p>
                      <a:pPr algn="l" fontAlgn="ctr"/>
                      <a:r>
                        <a:rPr lang="id-ID" sz="1200" u="none" strike="noStrike" dirty="0">
                          <a:effectLst/>
                        </a:rPr>
                        <a:t>Teknik Furnitur</a:t>
                      </a:r>
                      <a:endParaRPr lang="id-ID" sz="1200" b="0" i="0" u="none" strike="noStrike" dirty="0">
                        <a:solidFill>
                          <a:srgbClr val="000000"/>
                        </a:solidFill>
                        <a:effectLst/>
                        <a:latin typeface="Calibri"/>
                      </a:endParaRPr>
                    </a:p>
                  </a:txBody>
                  <a:tcPr marL="36000" marR="36000" marT="3688" marB="0" anchor="ctr"/>
                </a:tc>
                <a:tc>
                  <a:txBody>
                    <a:bodyPr/>
                    <a:lstStyle/>
                    <a:p>
                      <a:pPr algn="r" fontAlgn="ctr"/>
                      <a:r>
                        <a:rPr lang="id-ID" sz="1200" u="none" strike="noStrike">
                          <a:effectLst/>
                        </a:rPr>
                        <a:t>109</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53</a:t>
                      </a:r>
                      <a:endParaRPr lang="id-ID" sz="1200" b="0" i="0" u="none" strike="noStrike">
                        <a:solidFill>
                          <a:srgbClr val="000000"/>
                        </a:solidFill>
                        <a:effectLst/>
                        <a:latin typeface="Calibri"/>
                      </a:endParaRPr>
                    </a:p>
                  </a:txBody>
                  <a:tcPr marL="36000" marR="36000" marT="3688" marB="0" anchor="ctr"/>
                </a:tc>
                <a:tc>
                  <a:txBody>
                    <a:bodyPr/>
                    <a:lstStyle/>
                    <a:p>
                      <a:pPr algn="r" fontAlgn="b"/>
                      <a:r>
                        <a:rPr lang="id-ID" sz="1200" u="none" strike="noStrike">
                          <a:effectLst/>
                        </a:rPr>
                        <a:t>-56</a:t>
                      </a:r>
                      <a:endParaRPr lang="id-ID" sz="1200" b="0" i="0" u="none" strike="noStrike">
                        <a:solidFill>
                          <a:srgbClr val="000000"/>
                        </a:solidFill>
                        <a:effectLst/>
                        <a:latin typeface="Calibri"/>
                      </a:endParaRPr>
                    </a:p>
                  </a:txBody>
                  <a:tcPr marL="36000" marR="36000" marT="3688" marB="0" anchor="ctr"/>
                </a:tc>
                <a:extLst>
                  <a:ext uri="{0D108BD9-81ED-4DB2-BD59-A6C34878D82A}">
                    <a16:rowId xmlns:a16="http://schemas.microsoft.com/office/drawing/2014/main" xmlns="" val="10008"/>
                  </a:ext>
                </a:extLst>
              </a:tr>
              <a:tr h="183526">
                <a:tc>
                  <a:txBody>
                    <a:bodyPr/>
                    <a:lstStyle/>
                    <a:p>
                      <a:pPr algn="ctr" fontAlgn="ctr"/>
                      <a:r>
                        <a:rPr lang="id-ID" sz="1200" u="none" strike="noStrike">
                          <a:effectLst/>
                        </a:rPr>
                        <a:t>36</a:t>
                      </a:r>
                      <a:endParaRPr lang="id-ID" sz="1200" b="0" i="0" u="none" strike="noStrike">
                        <a:solidFill>
                          <a:srgbClr val="000000"/>
                        </a:solidFill>
                        <a:effectLst/>
                        <a:latin typeface="Calibri"/>
                      </a:endParaRPr>
                    </a:p>
                  </a:txBody>
                  <a:tcPr marL="36000" marR="36000" marT="3688" marB="0" anchor="ctr"/>
                </a:tc>
                <a:tc>
                  <a:txBody>
                    <a:bodyPr/>
                    <a:lstStyle/>
                    <a:p>
                      <a:pPr algn="l" fontAlgn="ctr"/>
                      <a:r>
                        <a:rPr lang="id-ID" sz="1200" u="none" strike="noStrike">
                          <a:effectLst/>
                        </a:rPr>
                        <a:t>Teknik Grafika</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306</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164</a:t>
                      </a:r>
                      <a:endParaRPr lang="id-ID" sz="1200" b="0" i="0" u="none" strike="noStrike">
                        <a:solidFill>
                          <a:srgbClr val="000000"/>
                        </a:solidFill>
                        <a:effectLst/>
                        <a:latin typeface="Calibri"/>
                      </a:endParaRPr>
                    </a:p>
                  </a:txBody>
                  <a:tcPr marL="36000" marR="36000" marT="3688" marB="0" anchor="ctr"/>
                </a:tc>
                <a:tc>
                  <a:txBody>
                    <a:bodyPr/>
                    <a:lstStyle/>
                    <a:p>
                      <a:pPr algn="r" fontAlgn="b"/>
                      <a:r>
                        <a:rPr lang="id-ID" sz="1200" u="none" strike="noStrike">
                          <a:effectLst/>
                        </a:rPr>
                        <a:t>-142</a:t>
                      </a:r>
                      <a:endParaRPr lang="id-ID" sz="1200" b="0" i="0" u="none" strike="noStrike">
                        <a:solidFill>
                          <a:srgbClr val="000000"/>
                        </a:solidFill>
                        <a:effectLst/>
                        <a:latin typeface="Calibri"/>
                      </a:endParaRPr>
                    </a:p>
                  </a:txBody>
                  <a:tcPr marL="36000" marR="36000" marT="3688" marB="0" anchor="ctr"/>
                </a:tc>
                <a:extLst>
                  <a:ext uri="{0D108BD9-81ED-4DB2-BD59-A6C34878D82A}">
                    <a16:rowId xmlns:a16="http://schemas.microsoft.com/office/drawing/2014/main" xmlns="" val="10009"/>
                  </a:ext>
                </a:extLst>
              </a:tr>
              <a:tr h="183526">
                <a:tc>
                  <a:txBody>
                    <a:bodyPr/>
                    <a:lstStyle/>
                    <a:p>
                      <a:pPr algn="ctr" fontAlgn="ctr"/>
                      <a:r>
                        <a:rPr lang="id-ID" sz="1200" u="none" strike="noStrike">
                          <a:effectLst/>
                        </a:rPr>
                        <a:t>37</a:t>
                      </a:r>
                      <a:endParaRPr lang="id-ID" sz="1200" b="0" i="0" u="none" strike="noStrike">
                        <a:solidFill>
                          <a:srgbClr val="000000"/>
                        </a:solidFill>
                        <a:effectLst/>
                        <a:latin typeface="Calibri"/>
                      </a:endParaRPr>
                    </a:p>
                  </a:txBody>
                  <a:tcPr marL="36000" marR="36000" marT="3688" marB="0" anchor="ctr"/>
                </a:tc>
                <a:tc>
                  <a:txBody>
                    <a:bodyPr/>
                    <a:lstStyle/>
                    <a:p>
                      <a:pPr algn="l" fontAlgn="ctr"/>
                      <a:r>
                        <a:rPr lang="id-ID" sz="1200" u="none" strike="noStrike">
                          <a:effectLst/>
                        </a:rPr>
                        <a:t>Teknik Industri</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11</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12</a:t>
                      </a:r>
                      <a:endParaRPr lang="id-ID" sz="1200" b="0" i="0" u="none" strike="noStrike">
                        <a:solidFill>
                          <a:srgbClr val="000000"/>
                        </a:solidFill>
                        <a:effectLst/>
                        <a:latin typeface="Calibri"/>
                      </a:endParaRPr>
                    </a:p>
                  </a:txBody>
                  <a:tcPr marL="36000" marR="36000" marT="3688" marB="0" anchor="ctr"/>
                </a:tc>
                <a:tc>
                  <a:txBody>
                    <a:bodyPr/>
                    <a:lstStyle/>
                    <a:p>
                      <a:pPr algn="r" fontAlgn="b"/>
                      <a:r>
                        <a:rPr lang="id-ID" sz="1200" u="none" strike="noStrike">
                          <a:effectLst/>
                        </a:rPr>
                        <a:t>1</a:t>
                      </a:r>
                      <a:endParaRPr lang="id-ID" sz="1200" b="0" i="0" u="none" strike="noStrike">
                        <a:solidFill>
                          <a:srgbClr val="000000"/>
                        </a:solidFill>
                        <a:effectLst/>
                        <a:latin typeface="Calibri"/>
                      </a:endParaRPr>
                    </a:p>
                  </a:txBody>
                  <a:tcPr marL="36000" marR="36000" marT="3688" marB="0" anchor="ctr"/>
                </a:tc>
                <a:extLst>
                  <a:ext uri="{0D108BD9-81ED-4DB2-BD59-A6C34878D82A}">
                    <a16:rowId xmlns:a16="http://schemas.microsoft.com/office/drawing/2014/main" xmlns="" val="10010"/>
                  </a:ext>
                </a:extLst>
              </a:tr>
              <a:tr h="183526">
                <a:tc>
                  <a:txBody>
                    <a:bodyPr/>
                    <a:lstStyle/>
                    <a:p>
                      <a:pPr algn="ctr" fontAlgn="ctr"/>
                      <a:r>
                        <a:rPr lang="id-ID" sz="1200" u="none" strike="noStrike">
                          <a:effectLst/>
                        </a:rPr>
                        <a:t>38</a:t>
                      </a:r>
                      <a:endParaRPr lang="id-ID" sz="1200" b="0" i="0" u="none" strike="noStrike">
                        <a:solidFill>
                          <a:srgbClr val="000000"/>
                        </a:solidFill>
                        <a:effectLst/>
                        <a:latin typeface="Calibri"/>
                      </a:endParaRPr>
                    </a:p>
                  </a:txBody>
                  <a:tcPr marL="36000" marR="36000" marT="3688" marB="0" anchor="ctr"/>
                </a:tc>
                <a:tc>
                  <a:txBody>
                    <a:bodyPr/>
                    <a:lstStyle/>
                    <a:p>
                      <a:pPr algn="l" fontAlgn="ctr"/>
                      <a:r>
                        <a:rPr lang="id-ID" sz="1200" u="none" strike="noStrike">
                          <a:effectLst/>
                        </a:rPr>
                        <a:t>Teknik Instrumentasi Industri</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38</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13</a:t>
                      </a:r>
                      <a:endParaRPr lang="id-ID" sz="1200" b="0" i="0" u="none" strike="noStrike">
                        <a:solidFill>
                          <a:srgbClr val="000000"/>
                        </a:solidFill>
                        <a:effectLst/>
                        <a:latin typeface="Calibri"/>
                      </a:endParaRPr>
                    </a:p>
                  </a:txBody>
                  <a:tcPr marL="36000" marR="36000" marT="3688" marB="0" anchor="ctr"/>
                </a:tc>
                <a:tc>
                  <a:txBody>
                    <a:bodyPr/>
                    <a:lstStyle/>
                    <a:p>
                      <a:pPr algn="r" fontAlgn="b"/>
                      <a:r>
                        <a:rPr lang="id-ID" sz="1200" u="none" strike="noStrike">
                          <a:effectLst/>
                        </a:rPr>
                        <a:t>-25</a:t>
                      </a:r>
                      <a:endParaRPr lang="id-ID" sz="1200" b="0" i="0" u="none" strike="noStrike">
                        <a:solidFill>
                          <a:srgbClr val="000000"/>
                        </a:solidFill>
                        <a:effectLst/>
                        <a:latin typeface="Calibri"/>
                      </a:endParaRPr>
                    </a:p>
                  </a:txBody>
                  <a:tcPr marL="36000" marR="36000" marT="3688" marB="0" anchor="ctr"/>
                </a:tc>
                <a:extLst>
                  <a:ext uri="{0D108BD9-81ED-4DB2-BD59-A6C34878D82A}">
                    <a16:rowId xmlns:a16="http://schemas.microsoft.com/office/drawing/2014/main" xmlns="" val="10011"/>
                  </a:ext>
                </a:extLst>
              </a:tr>
              <a:tr h="183526">
                <a:tc>
                  <a:txBody>
                    <a:bodyPr/>
                    <a:lstStyle/>
                    <a:p>
                      <a:pPr algn="ctr" fontAlgn="ctr"/>
                      <a:r>
                        <a:rPr lang="id-ID" sz="1200" u="none" strike="noStrike">
                          <a:effectLst/>
                        </a:rPr>
                        <a:t>39</a:t>
                      </a:r>
                      <a:endParaRPr lang="id-ID" sz="1200" b="0" i="0" u="none" strike="noStrike">
                        <a:solidFill>
                          <a:srgbClr val="000000"/>
                        </a:solidFill>
                        <a:effectLst/>
                        <a:latin typeface="Calibri"/>
                      </a:endParaRPr>
                    </a:p>
                  </a:txBody>
                  <a:tcPr marL="36000" marR="36000" marT="3688" marB="0" anchor="ctr"/>
                </a:tc>
                <a:tc>
                  <a:txBody>
                    <a:bodyPr/>
                    <a:lstStyle/>
                    <a:p>
                      <a:pPr algn="l" fontAlgn="ctr"/>
                      <a:r>
                        <a:rPr lang="id-ID" sz="1200" u="none" strike="noStrike">
                          <a:effectLst/>
                        </a:rPr>
                        <a:t>Teknik Ketenagalistrikan</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3,604</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2,016</a:t>
                      </a:r>
                      <a:endParaRPr lang="id-ID" sz="1200" b="0" i="0" u="none" strike="noStrike">
                        <a:solidFill>
                          <a:srgbClr val="000000"/>
                        </a:solidFill>
                        <a:effectLst/>
                        <a:latin typeface="Calibri"/>
                      </a:endParaRPr>
                    </a:p>
                  </a:txBody>
                  <a:tcPr marL="36000" marR="36000" marT="3688" marB="0" anchor="ctr"/>
                </a:tc>
                <a:tc>
                  <a:txBody>
                    <a:bodyPr/>
                    <a:lstStyle/>
                    <a:p>
                      <a:pPr algn="r" fontAlgn="b"/>
                      <a:r>
                        <a:rPr lang="id-ID" sz="1200" u="none" strike="noStrike">
                          <a:effectLst/>
                        </a:rPr>
                        <a:t>-1,588</a:t>
                      </a:r>
                      <a:endParaRPr lang="id-ID" sz="1200" b="0" i="0" u="none" strike="noStrike">
                        <a:solidFill>
                          <a:srgbClr val="000000"/>
                        </a:solidFill>
                        <a:effectLst/>
                        <a:latin typeface="Calibri"/>
                      </a:endParaRPr>
                    </a:p>
                  </a:txBody>
                  <a:tcPr marL="36000" marR="36000" marT="3688" marB="0" anchor="ctr"/>
                </a:tc>
                <a:extLst>
                  <a:ext uri="{0D108BD9-81ED-4DB2-BD59-A6C34878D82A}">
                    <a16:rowId xmlns:a16="http://schemas.microsoft.com/office/drawing/2014/main" xmlns="" val="10012"/>
                  </a:ext>
                </a:extLst>
              </a:tr>
              <a:tr h="183526">
                <a:tc>
                  <a:txBody>
                    <a:bodyPr/>
                    <a:lstStyle/>
                    <a:p>
                      <a:pPr algn="ctr" fontAlgn="ctr"/>
                      <a:r>
                        <a:rPr lang="id-ID" sz="1200" u="none" strike="noStrike">
                          <a:effectLst/>
                        </a:rPr>
                        <a:t>40</a:t>
                      </a:r>
                      <a:endParaRPr lang="id-ID" sz="1200" b="0" i="0" u="none" strike="noStrike">
                        <a:solidFill>
                          <a:srgbClr val="000000"/>
                        </a:solidFill>
                        <a:effectLst/>
                        <a:latin typeface="Calibri"/>
                      </a:endParaRPr>
                    </a:p>
                  </a:txBody>
                  <a:tcPr marL="36000" marR="36000" marT="3688" marB="0" anchor="ctr"/>
                </a:tc>
                <a:tc>
                  <a:txBody>
                    <a:bodyPr/>
                    <a:lstStyle/>
                    <a:p>
                      <a:pPr algn="l" fontAlgn="ctr"/>
                      <a:r>
                        <a:rPr lang="id-ID" sz="1200" u="none" strike="noStrike">
                          <a:effectLst/>
                        </a:rPr>
                        <a:t>Teknik Kimia</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951</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351</a:t>
                      </a:r>
                      <a:endParaRPr lang="id-ID" sz="1200" b="0" i="0" u="none" strike="noStrike">
                        <a:solidFill>
                          <a:srgbClr val="000000"/>
                        </a:solidFill>
                        <a:effectLst/>
                        <a:latin typeface="Calibri"/>
                      </a:endParaRPr>
                    </a:p>
                  </a:txBody>
                  <a:tcPr marL="36000" marR="36000" marT="3688" marB="0" anchor="ctr"/>
                </a:tc>
                <a:tc>
                  <a:txBody>
                    <a:bodyPr/>
                    <a:lstStyle/>
                    <a:p>
                      <a:pPr algn="r" fontAlgn="b"/>
                      <a:r>
                        <a:rPr lang="id-ID" sz="1200" u="none" strike="noStrike">
                          <a:effectLst/>
                        </a:rPr>
                        <a:t>-600</a:t>
                      </a:r>
                      <a:endParaRPr lang="id-ID" sz="1200" b="0" i="0" u="none" strike="noStrike">
                        <a:solidFill>
                          <a:srgbClr val="000000"/>
                        </a:solidFill>
                        <a:effectLst/>
                        <a:latin typeface="Calibri"/>
                      </a:endParaRPr>
                    </a:p>
                  </a:txBody>
                  <a:tcPr marL="36000" marR="36000" marT="3688" marB="0" anchor="ctr"/>
                </a:tc>
                <a:extLst>
                  <a:ext uri="{0D108BD9-81ED-4DB2-BD59-A6C34878D82A}">
                    <a16:rowId xmlns:a16="http://schemas.microsoft.com/office/drawing/2014/main" xmlns="" val="10013"/>
                  </a:ext>
                </a:extLst>
              </a:tr>
              <a:tr h="183526">
                <a:tc>
                  <a:txBody>
                    <a:bodyPr/>
                    <a:lstStyle/>
                    <a:p>
                      <a:pPr algn="ctr" fontAlgn="ctr"/>
                      <a:r>
                        <a:rPr lang="id-ID" sz="1200" u="none" strike="noStrike">
                          <a:effectLst/>
                        </a:rPr>
                        <a:t>41</a:t>
                      </a:r>
                      <a:endParaRPr lang="id-ID" sz="1200" b="0" i="0" u="none" strike="noStrike">
                        <a:solidFill>
                          <a:srgbClr val="000000"/>
                        </a:solidFill>
                        <a:effectLst/>
                        <a:latin typeface="Calibri"/>
                      </a:endParaRPr>
                    </a:p>
                  </a:txBody>
                  <a:tcPr marL="36000" marR="36000" marT="3688" marB="0" anchor="ctr"/>
                </a:tc>
                <a:tc>
                  <a:txBody>
                    <a:bodyPr/>
                    <a:lstStyle/>
                    <a:p>
                      <a:pPr algn="l" fontAlgn="ctr"/>
                      <a:r>
                        <a:rPr lang="id-ID" sz="1200" u="none" strike="noStrike">
                          <a:effectLst/>
                        </a:rPr>
                        <a:t>Teknik Komputer dan Informatika</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dirty="0">
                          <a:effectLst/>
                        </a:rPr>
                        <a:t>17,590</a:t>
                      </a:r>
                      <a:endParaRPr lang="id-ID" sz="1200" b="0" i="0" u="none" strike="noStrike" dirty="0">
                        <a:solidFill>
                          <a:srgbClr val="000000"/>
                        </a:solidFill>
                        <a:effectLst/>
                        <a:latin typeface="Calibri"/>
                      </a:endParaRPr>
                    </a:p>
                  </a:txBody>
                  <a:tcPr marL="36000" marR="36000" marT="3688" marB="0" anchor="ctr"/>
                </a:tc>
                <a:tc>
                  <a:txBody>
                    <a:bodyPr/>
                    <a:lstStyle/>
                    <a:p>
                      <a:pPr algn="r" fontAlgn="ctr"/>
                      <a:r>
                        <a:rPr lang="id-ID" sz="1200" u="none" strike="noStrike">
                          <a:effectLst/>
                        </a:rPr>
                        <a:t>5,904</a:t>
                      </a:r>
                      <a:endParaRPr lang="id-ID" sz="1200" b="0" i="0" u="none" strike="noStrike">
                        <a:solidFill>
                          <a:srgbClr val="000000"/>
                        </a:solidFill>
                        <a:effectLst/>
                        <a:latin typeface="Calibri"/>
                      </a:endParaRPr>
                    </a:p>
                  </a:txBody>
                  <a:tcPr marL="36000" marR="36000" marT="3688" marB="0" anchor="ctr"/>
                </a:tc>
                <a:tc>
                  <a:txBody>
                    <a:bodyPr/>
                    <a:lstStyle/>
                    <a:p>
                      <a:pPr algn="r" fontAlgn="b"/>
                      <a:r>
                        <a:rPr lang="id-ID" sz="1200" u="none" strike="noStrike">
                          <a:effectLst/>
                        </a:rPr>
                        <a:t>-11,686</a:t>
                      </a:r>
                      <a:endParaRPr lang="id-ID" sz="1200" b="0" i="0" u="none" strike="noStrike">
                        <a:solidFill>
                          <a:srgbClr val="000000"/>
                        </a:solidFill>
                        <a:effectLst/>
                        <a:latin typeface="Calibri"/>
                      </a:endParaRPr>
                    </a:p>
                  </a:txBody>
                  <a:tcPr marL="36000" marR="36000" marT="3688" marB="0" anchor="ctr"/>
                </a:tc>
                <a:extLst>
                  <a:ext uri="{0D108BD9-81ED-4DB2-BD59-A6C34878D82A}">
                    <a16:rowId xmlns:a16="http://schemas.microsoft.com/office/drawing/2014/main" xmlns="" val="10014"/>
                  </a:ext>
                </a:extLst>
              </a:tr>
              <a:tr h="183526">
                <a:tc>
                  <a:txBody>
                    <a:bodyPr/>
                    <a:lstStyle/>
                    <a:p>
                      <a:pPr algn="ctr" fontAlgn="ctr"/>
                      <a:r>
                        <a:rPr lang="id-ID" sz="1200" u="none" strike="noStrike">
                          <a:effectLst/>
                        </a:rPr>
                        <a:t>42</a:t>
                      </a:r>
                      <a:endParaRPr lang="id-ID" sz="1200" b="0" i="0" u="none" strike="noStrike">
                        <a:solidFill>
                          <a:srgbClr val="000000"/>
                        </a:solidFill>
                        <a:effectLst/>
                        <a:latin typeface="Calibri"/>
                      </a:endParaRPr>
                    </a:p>
                  </a:txBody>
                  <a:tcPr marL="36000" marR="36000" marT="3688" marB="0" anchor="ctr"/>
                </a:tc>
                <a:tc>
                  <a:txBody>
                    <a:bodyPr/>
                    <a:lstStyle/>
                    <a:p>
                      <a:pPr algn="l" fontAlgn="ctr"/>
                      <a:r>
                        <a:rPr lang="id-ID" sz="1200" u="none" strike="noStrike">
                          <a:effectLst/>
                        </a:rPr>
                        <a:t>Teknik Mesin</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3,873</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2,142</a:t>
                      </a:r>
                      <a:endParaRPr lang="id-ID" sz="1200" b="0" i="0" u="none" strike="noStrike">
                        <a:solidFill>
                          <a:srgbClr val="000000"/>
                        </a:solidFill>
                        <a:effectLst/>
                        <a:latin typeface="Calibri"/>
                      </a:endParaRPr>
                    </a:p>
                  </a:txBody>
                  <a:tcPr marL="36000" marR="36000" marT="3688" marB="0" anchor="ctr"/>
                </a:tc>
                <a:tc>
                  <a:txBody>
                    <a:bodyPr/>
                    <a:lstStyle/>
                    <a:p>
                      <a:pPr algn="r" fontAlgn="b"/>
                      <a:r>
                        <a:rPr lang="id-ID" sz="1200" u="none" strike="noStrike">
                          <a:effectLst/>
                        </a:rPr>
                        <a:t>-1,731</a:t>
                      </a:r>
                      <a:endParaRPr lang="id-ID" sz="1200" b="0" i="0" u="none" strike="noStrike">
                        <a:solidFill>
                          <a:srgbClr val="000000"/>
                        </a:solidFill>
                        <a:effectLst/>
                        <a:latin typeface="Calibri"/>
                      </a:endParaRPr>
                    </a:p>
                  </a:txBody>
                  <a:tcPr marL="36000" marR="36000" marT="3688" marB="0" anchor="ctr"/>
                </a:tc>
                <a:extLst>
                  <a:ext uri="{0D108BD9-81ED-4DB2-BD59-A6C34878D82A}">
                    <a16:rowId xmlns:a16="http://schemas.microsoft.com/office/drawing/2014/main" xmlns="" val="10015"/>
                  </a:ext>
                </a:extLst>
              </a:tr>
              <a:tr h="183526">
                <a:tc>
                  <a:txBody>
                    <a:bodyPr/>
                    <a:lstStyle/>
                    <a:p>
                      <a:pPr algn="ctr" fontAlgn="ctr"/>
                      <a:r>
                        <a:rPr lang="id-ID" sz="1200" u="none" strike="noStrike">
                          <a:effectLst/>
                        </a:rPr>
                        <a:t>43</a:t>
                      </a:r>
                      <a:endParaRPr lang="id-ID" sz="1200" b="0" i="0" u="none" strike="noStrike">
                        <a:solidFill>
                          <a:srgbClr val="000000"/>
                        </a:solidFill>
                        <a:effectLst/>
                        <a:latin typeface="Calibri"/>
                      </a:endParaRPr>
                    </a:p>
                  </a:txBody>
                  <a:tcPr marL="36000" marR="36000" marT="3688" marB="0" anchor="ctr"/>
                </a:tc>
                <a:tc>
                  <a:txBody>
                    <a:bodyPr/>
                    <a:lstStyle/>
                    <a:p>
                      <a:pPr algn="l" fontAlgn="ctr"/>
                      <a:r>
                        <a:rPr lang="id-ID" sz="1200" u="none" strike="noStrike">
                          <a:effectLst/>
                        </a:rPr>
                        <a:t>Teknik Otomotif</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13,911</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dirty="0">
                          <a:effectLst/>
                        </a:rPr>
                        <a:t>5,309</a:t>
                      </a:r>
                      <a:endParaRPr lang="id-ID" sz="1200" b="0" i="0" u="none" strike="noStrike" dirty="0">
                        <a:solidFill>
                          <a:srgbClr val="000000"/>
                        </a:solidFill>
                        <a:effectLst/>
                        <a:latin typeface="Calibri"/>
                      </a:endParaRPr>
                    </a:p>
                  </a:txBody>
                  <a:tcPr marL="36000" marR="36000" marT="3688" marB="0" anchor="ctr"/>
                </a:tc>
                <a:tc>
                  <a:txBody>
                    <a:bodyPr/>
                    <a:lstStyle/>
                    <a:p>
                      <a:pPr algn="r" fontAlgn="b"/>
                      <a:r>
                        <a:rPr lang="id-ID" sz="1200" u="none" strike="noStrike">
                          <a:effectLst/>
                        </a:rPr>
                        <a:t>-8,602</a:t>
                      </a:r>
                      <a:endParaRPr lang="id-ID" sz="1200" b="0" i="0" u="none" strike="noStrike">
                        <a:solidFill>
                          <a:srgbClr val="000000"/>
                        </a:solidFill>
                        <a:effectLst/>
                        <a:latin typeface="Calibri"/>
                      </a:endParaRPr>
                    </a:p>
                  </a:txBody>
                  <a:tcPr marL="36000" marR="36000" marT="3688" marB="0" anchor="ctr"/>
                </a:tc>
                <a:extLst>
                  <a:ext uri="{0D108BD9-81ED-4DB2-BD59-A6C34878D82A}">
                    <a16:rowId xmlns:a16="http://schemas.microsoft.com/office/drawing/2014/main" xmlns="" val="10016"/>
                  </a:ext>
                </a:extLst>
              </a:tr>
              <a:tr h="183526">
                <a:tc>
                  <a:txBody>
                    <a:bodyPr/>
                    <a:lstStyle/>
                    <a:p>
                      <a:pPr algn="ctr" fontAlgn="ctr"/>
                      <a:r>
                        <a:rPr lang="id-ID" sz="1200" u="none" strike="noStrike">
                          <a:effectLst/>
                        </a:rPr>
                        <a:t>44</a:t>
                      </a:r>
                      <a:endParaRPr lang="id-ID" sz="1200" b="0" i="0" u="none" strike="noStrike">
                        <a:solidFill>
                          <a:srgbClr val="000000"/>
                        </a:solidFill>
                        <a:effectLst/>
                        <a:latin typeface="Calibri"/>
                      </a:endParaRPr>
                    </a:p>
                  </a:txBody>
                  <a:tcPr marL="36000" marR="36000" marT="3688" marB="0" anchor="ctr"/>
                </a:tc>
                <a:tc>
                  <a:txBody>
                    <a:bodyPr/>
                    <a:lstStyle/>
                    <a:p>
                      <a:pPr algn="l" fontAlgn="ctr"/>
                      <a:r>
                        <a:rPr lang="id-ID" sz="1200" u="none" strike="noStrike">
                          <a:effectLst/>
                        </a:rPr>
                        <a:t>Teknik Perkapalan</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119</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111</a:t>
                      </a:r>
                      <a:endParaRPr lang="id-ID" sz="1200" b="0" i="0" u="none" strike="noStrike">
                        <a:solidFill>
                          <a:srgbClr val="000000"/>
                        </a:solidFill>
                        <a:effectLst/>
                        <a:latin typeface="Calibri"/>
                      </a:endParaRPr>
                    </a:p>
                  </a:txBody>
                  <a:tcPr marL="36000" marR="36000" marT="3688" marB="0" anchor="ctr"/>
                </a:tc>
                <a:tc>
                  <a:txBody>
                    <a:bodyPr/>
                    <a:lstStyle/>
                    <a:p>
                      <a:pPr algn="r" fontAlgn="b"/>
                      <a:r>
                        <a:rPr lang="id-ID" sz="1200" u="none" strike="noStrike">
                          <a:effectLst/>
                        </a:rPr>
                        <a:t>-8</a:t>
                      </a:r>
                      <a:endParaRPr lang="id-ID" sz="1200" b="0" i="0" u="none" strike="noStrike">
                        <a:solidFill>
                          <a:srgbClr val="000000"/>
                        </a:solidFill>
                        <a:effectLst/>
                        <a:latin typeface="Calibri"/>
                      </a:endParaRPr>
                    </a:p>
                  </a:txBody>
                  <a:tcPr marL="36000" marR="36000" marT="3688" marB="0" anchor="ctr"/>
                </a:tc>
                <a:extLst>
                  <a:ext uri="{0D108BD9-81ED-4DB2-BD59-A6C34878D82A}">
                    <a16:rowId xmlns:a16="http://schemas.microsoft.com/office/drawing/2014/main" xmlns="" val="10017"/>
                  </a:ext>
                </a:extLst>
              </a:tr>
              <a:tr h="183526">
                <a:tc>
                  <a:txBody>
                    <a:bodyPr/>
                    <a:lstStyle/>
                    <a:p>
                      <a:pPr algn="ctr" fontAlgn="ctr"/>
                      <a:r>
                        <a:rPr lang="id-ID" sz="1200" u="none" strike="noStrike">
                          <a:effectLst/>
                        </a:rPr>
                        <a:t>45</a:t>
                      </a:r>
                      <a:endParaRPr lang="id-ID" sz="1200" b="0" i="0" u="none" strike="noStrike">
                        <a:solidFill>
                          <a:srgbClr val="000000"/>
                        </a:solidFill>
                        <a:effectLst/>
                        <a:latin typeface="Calibri"/>
                      </a:endParaRPr>
                    </a:p>
                  </a:txBody>
                  <a:tcPr marL="36000" marR="36000" marT="3688" marB="0" anchor="ctr"/>
                </a:tc>
                <a:tc>
                  <a:txBody>
                    <a:bodyPr/>
                    <a:lstStyle/>
                    <a:p>
                      <a:pPr algn="l" fontAlgn="ctr"/>
                      <a:r>
                        <a:rPr lang="id-ID" sz="1200" u="none" strike="noStrike">
                          <a:effectLst/>
                        </a:rPr>
                        <a:t>Teknik Perminyakan</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45</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30</a:t>
                      </a:r>
                      <a:endParaRPr lang="id-ID" sz="1200" b="0" i="0" u="none" strike="noStrike">
                        <a:solidFill>
                          <a:srgbClr val="000000"/>
                        </a:solidFill>
                        <a:effectLst/>
                        <a:latin typeface="Calibri"/>
                      </a:endParaRPr>
                    </a:p>
                  </a:txBody>
                  <a:tcPr marL="36000" marR="36000" marT="3688" marB="0" anchor="ctr"/>
                </a:tc>
                <a:tc>
                  <a:txBody>
                    <a:bodyPr/>
                    <a:lstStyle/>
                    <a:p>
                      <a:pPr algn="r" fontAlgn="b"/>
                      <a:r>
                        <a:rPr lang="id-ID" sz="1200" u="none" strike="noStrike">
                          <a:effectLst/>
                        </a:rPr>
                        <a:t>-15</a:t>
                      </a:r>
                      <a:endParaRPr lang="id-ID" sz="1200" b="0" i="0" u="none" strike="noStrike">
                        <a:solidFill>
                          <a:srgbClr val="000000"/>
                        </a:solidFill>
                        <a:effectLst/>
                        <a:latin typeface="Calibri"/>
                      </a:endParaRPr>
                    </a:p>
                  </a:txBody>
                  <a:tcPr marL="36000" marR="36000" marT="3688" marB="0" anchor="ctr"/>
                </a:tc>
                <a:extLst>
                  <a:ext uri="{0D108BD9-81ED-4DB2-BD59-A6C34878D82A}">
                    <a16:rowId xmlns:a16="http://schemas.microsoft.com/office/drawing/2014/main" xmlns="" val="10018"/>
                  </a:ext>
                </a:extLst>
              </a:tr>
              <a:tr h="183526">
                <a:tc>
                  <a:txBody>
                    <a:bodyPr/>
                    <a:lstStyle/>
                    <a:p>
                      <a:pPr algn="ctr" fontAlgn="ctr"/>
                      <a:r>
                        <a:rPr lang="id-ID" sz="1200" u="none" strike="noStrike">
                          <a:effectLst/>
                        </a:rPr>
                        <a:t>46</a:t>
                      </a:r>
                      <a:endParaRPr lang="id-ID" sz="1200" b="0" i="0" u="none" strike="noStrike">
                        <a:solidFill>
                          <a:srgbClr val="000000"/>
                        </a:solidFill>
                        <a:effectLst/>
                        <a:latin typeface="Calibri"/>
                      </a:endParaRPr>
                    </a:p>
                  </a:txBody>
                  <a:tcPr marL="36000" marR="36000" marT="3688" marB="0" anchor="ctr"/>
                </a:tc>
                <a:tc>
                  <a:txBody>
                    <a:bodyPr/>
                    <a:lstStyle/>
                    <a:p>
                      <a:pPr algn="l" fontAlgn="ctr"/>
                      <a:r>
                        <a:rPr lang="id-ID" sz="1200" u="none" strike="noStrike">
                          <a:effectLst/>
                        </a:rPr>
                        <a:t>Teknik Plambing dan Sanitasi</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16</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dirty="0">
                          <a:effectLst/>
                        </a:rPr>
                        <a:t>41</a:t>
                      </a:r>
                      <a:endParaRPr lang="id-ID" sz="1200" b="0" i="0" u="none" strike="noStrike" dirty="0">
                        <a:solidFill>
                          <a:srgbClr val="000000"/>
                        </a:solidFill>
                        <a:effectLst/>
                        <a:latin typeface="Calibri"/>
                      </a:endParaRPr>
                    </a:p>
                  </a:txBody>
                  <a:tcPr marL="36000" marR="36000" marT="3688" marB="0" anchor="ctr"/>
                </a:tc>
                <a:tc>
                  <a:txBody>
                    <a:bodyPr/>
                    <a:lstStyle/>
                    <a:p>
                      <a:pPr algn="r" fontAlgn="b"/>
                      <a:r>
                        <a:rPr lang="id-ID" sz="1200" u="none" strike="noStrike">
                          <a:effectLst/>
                        </a:rPr>
                        <a:t>25</a:t>
                      </a:r>
                      <a:endParaRPr lang="id-ID" sz="1200" b="0" i="0" u="none" strike="noStrike">
                        <a:solidFill>
                          <a:srgbClr val="000000"/>
                        </a:solidFill>
                        <a:effectLst/>
                        <a:latin typeface="Calibri"/>
                      </a:endParaRPr>
                    </a:p>
                  </a:txBody>
                  <a:tcPr marL="36000" marR="36000" marT="3688" marB="0" anchor="ctr"/>
                </a:tc>
                <a:extLst>
                  <a:ext uri="{0D108BD9-81ED-4DB2-BD59-A6C34878D82A}">
                    <a16:rowId xmlns:a16="http://schemas.microsoft.com/office/drawing/2014/main" xmlns="" val="10019"/>
                  </a:ext>
                </a:extLst>
              </a:tr>
              <a:tr h="183526">
                <a:tc>
                  <a:txBody>
                    <a:bodyPr/>
                    <a:lstStyle/>
                    <a:p>
                      <a:pPr algn="ctr" fontAlgn="ctr"/>
                      <a:r>
                        <a:rPr lang="id-ID" sz="1200" u="none" strike="noStrike">
                          <a:effectLst/>
                        </a:rPr>
                        <a:t>47</a:t>
                      </a:r>
                      <a:endParaRPr lang="id-ID" sz="1200" b="0" i="0" u="none" strike="noStrike">
                        <a:solidFill>
                          <a:srgbClr val="000000"/>
                        </a:solidFill>
                        <a:effectLst/>
                        <a:latin typeface="Calibri"/>
                      </a:endParaRPr>
                    </a:p>
                  </a:txBody>
                  <a:tcPr marL="36000" marR="36000" marT="3688" marB="0" anchor="ctr"/>
                </a:tc>
                <a:tc>
                  <a:txBody>
                    <a:bodyPr/>
                    <a:lstStyle/>
                    <a:p>
                      <a:pPr algn="l" fontAlgn="ctr"/>
                      <a:r>
                        <a:rPr lang="id-ID" sz="1200" u="none" strike="noStrike">
                          <a:effectLst/>
                        </a:rPr>
                        <a:t>Teknik Survey dan Pemetaan</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59</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95</a:t>
                      </a:r>
                      <a:endParaRPr lang="id-ID" sz="1200" b="0" i="0" u="none" strike="noStrike">
                        <a:solidFill>
                          <a:srgbClr val="000000"/>
                        </a:solidFill>
                        <a:effectLst/>
                        <a:latin typeface="Calibri"/>
                      </a:endParaRPr>
                    </a:p>
                  </a:txBody>
                  <a:tcPr marL="36000" marR="36000" marT="3688" marB="0" anchor="ctr"/>
                </a:tc>
                <a:tc>
                  <a:txBody>
                    <a:bodyPr/>
                    <a:lstStyle/>
                    <a:p>
                      <a:pPr algn="r" fontAlgn="b"/>
                      <a:r>
                        <a:rPr lang="id-ID" sz="1200" u="none" strike="noStrike">
                          <a:effectLst/>
                        </a:rPr>
                        <a:t>36</a:t>
                      </a:r>
                      <a:endParaRPr lang="id-ID" sz="1200" b="0" i="0" u="none" strike="noStrike">
                        <a:solidFill>
                          <a:srgbClr val="000000"/>
                        </a:solidFill>
                        <a:effectLst/>
                        <a:latin typeface="Calibri"/>
                      </a:endParaRPr>
                    </a:p>
                  </a:txBody>
                  <a:tcPr marL="36000" marR="36000" marT="3688" marB="0" anchor="ctr"/>
                </a:tc>
                <a:extLst>
                  <a:ext uri="{0D108BD9-81ED-4DB2-BD59-A6C34878D82A}">
                    <a16:rowId xmlns:a16="http://schemas.microsoft.com/office/drawing/2014/main" xmlns="" val="10020"/>
                  </a:ext>
                </a:extLst>
              </a:tr>
              <a:tr h="183526">
                <a:tc>
                  <a:txBody>
                    <a:bodyPr/>
                    <a:lstStyle/>
                    <a:p>
                      <a:pPr algn="ctr" fontAlgn="ctr"/>
                      <a:r>
                        <a:rPr lang="id-ID" sz="1200" u="none" strike="noStrike">
                          <a:effectLst/>
                        </a:rPr>
                        <a:t>48</a:t>
                      </a:r>
                      <a:endParaRPr lang="id-ID" sz="1200" b="0" i="0" u="none" strike="noStrike">
                        <a:solidFill>
                          <a:srgbClr val="000000"/>
                        </a:solidFill>
                        <a:effectLst/>
                        <a:latin typeface="Calibri"/>
                      </a:endParaRPr>
                    </a:p>
                  </a:txBody>
                  <a:tcPr marL="36000" marR="36000" marT="3688" marB="0" anchor="ctr"/>
                </a:tc>
                <a:tc>
                  <a:txBody>
                    <a:bodyPr/>
                    <a:lstStyle/>
                    <a:p>
                      <a:pPr algn="l" fontAlgn="ctr"/>
                      <a:r>
                        <a:rPr lang="id-ID" sz="1200" u="none" strike="noStrike">
                          <a:effectLst/>
                        </a:rPr>
                        <a:t>Teknik Telekomunikasi</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48</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10</a:t>
                      </a:r>
                      <a:endParaRPr lang="id-ID" sz="1200" b="0" i="0" u="none" strike="noStrike">
                        <a:solidFill>
                          <a:srgbClr val="000000"/>
                        </a:solidFill>
                        <a:effectLst/>
                        <a:latin typeface="Calibri"/>
                      </a:endParaRPr>
                    </a:p>
                  </a:txBody>
                  <a:tcPr marL="36000" marR="36000" marT="3688" marB="0" anchor="ctr"/>
                </a:tc>
                <a:tc>
                  <a:txBody>
                    <a:bodyPr/>
                    <a:lstStyle/>
                    <a:p>
                      <a:pPr algn="r" fontAlgn="b"/>
                      <a:r>
                        <a:rPr lang="id-ID" sz="1200" u="none" strike="noStrike">
                          <a:effectLst/>
                        </a:rPr>
                        <a:t>-38</a:t>
                      </a:r>
                      <a:endParaRPr lang="id-ID" sz="1200" b="0" i="0" u="none" strike="noStrike">
                        <a:solidFill>
                          <a:srgbClr val="000000"/>
                        </a:solidFill>
                        <a:effectLst/>
                        <a:latin typeface="Calibri"/>
                      </a:endParaRPr>
                    </a:p>
                  </a:txBody>
                  <a:tcPr marL="36000" marR="36000" marT="3688" marB="0" anchor="ctr"/>
                </a:tc>
                <a:extLst>
                  <a:ext uri="{0D108BD9-81ED-4DB2-BD59-A6C34878D82A}">
                    <a16:rowId xmlns:a16="http://schemas.microsoft.com/office/drawing/2014/main" xmlns="" val="10021"/>
                  </a:ext>
                </a:extLst>
              </a:tr>
              <a:tr h="363424">
                <a:tc>
                  <a:txBody>
                    <a:bodyPr/>
                    <a:lstStyle/>
                    <a:p>
                      <a:pPr algn="ctr" fontAlgn="ctr"/>
                      <a:r>
                        <a:rPr lang="id-ID" sz="1200" u="none" strike="noStrike">
                          <a:effectLst/>
                        </a:rPr>
                        <a:t>49</a:t>
                      </a:r>
                      <a:endParaRPr lang="id-ID" sz="1200" b="0" i="0" u="none" strike="noStrike">
                        <a:solidFill>
                          <a:srgbClr val="000000"/>
                        </a:solidFill>
                        <a:effectLst/>
                        <a:latin typeface="Calibri"/>
                      </a:endParaRPr>
                    </a:p>
                  </a:txBody>
                  <a:tcPr marL="36000" marR="36000" marT="3688" marB="0" anchor="ctr"/>
                </a:tc>
                <a:tc>
                  <a:txBody>
                    <a:bodyPr/>
                    <a:lstStyle/>
                    <a:p>
                      <a:pPr algn="l" fontAlgn="ctr"/>
                      <a:r>
                        <a:rPr lang="id-ID" sz="1200" u="none" strike="noStrike">
                          <a:effectLst/>
                        </a:rPr>
                        <a:t>Teknologi dan Produksi Perikanan Budidaya</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969</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dirty="0">
                          <a:effectLst/>
                        </a:rPr>
                        <a:t>129</a:t>
                      </a:r>
                      <a:endParaRPr lang="id-ID" sz="1200" b="0" i="0" u="none" strike="noStrike" dirty="0">
                        <a:solidFill>
                          <a:srgbClr val="000000"/>
                        </a:solidFill>
                        <a:effectLst/>
                        <a:latin typeface="Calibri"/>
                      </a:endParaRPr>
                    </a:p>
                  </a:txBody>
                  <a:tcPr marL="36000" marR="36000" marT="3688" marB="0" anchor="ctr"/>
                </a:tc>
                <a:tc>
                  <a:txBody>
                    <a:bodyPr/>
                    <a:lstStyle/>
                    <a:p>
                      <a:pPr algn="r" fontAlgn="b"/>
                      <a:r>
                        <a:rPr lang="id-ID" sz="1200" u="none" strike="noStrike">
                          <a:effectLst/>
                        </a:rPr>
                        <a:t>-840</a:t>
                      </a:r>
                      <a:endParaRPr lang="id-ID" sz="1200" b="0" i="0" u="none" strike="noStrike">
                        <a:solidFill>
                          <a:srgbClr val="000000"/>
                        </a:solidFill>
                        <a:effectLst/>
                        <a:latin typeface="Calibri"/>
                      </a:endParaRPr>
                    </a:p>
                  </a:txBody>
                  <a:tcPr marL="36000" marR="36000" marT="3688" marB="0" anchor="ctr"/>
                </a:tc>
                <a:extLst>
                  <a:ext uri="{0D108BD9-81ED-4DB2-BD59-A6C34878D82A}">
                    <a16:rowId xmlns:a16="http://schemas.microsoft.com/office/drawing/2014/main" xmlns="" val="10022"/>
                  </a:ext>
                </a:extLst>
              </a:tr>
              <a:tr h="183526">
                <a:tc>
                  <a:txBody>
                    <a:bodyPr/>
                    <a:lstStyle/>
                    <a:p>
                      <a:pPr algn="ctr" fontAlgn="ctr"/>
                      <a:r>
                        <a:rPr lang="id-ID" sz="1200" u="none" strike="noStrike">
                          <a:effectLst/>
                        </a:rPr>
                        <a:t>50</a:t>
                      </a:r>
                      <a:endParaRPr lang="id-ID" sz="1200" b="0" i="0" u="none" strike="noStrike">
                        <a:solidFill>
                          <a:srgbClr val="000000"/>
                        </a:solidFill>
                        <a:effectLst/>
                        <a:latin typeface="Calibri"/>
                      </a:endParaRPr>
                    </a:p>
                  </a:txBody>
                  <a:tcPr marL="36000" marR="36000" marT="3688" marB="0" anchor="ctr"/>
                </a:tc>
                <a:tc>
                  <a:txBody>
                    <a:bodyPr/>
                    <a:lstStyle/>
                    <a:p>
                      <a:pPr algn="l" fontAlgn="ctr"/>
                      <a:r>
                        <a:rPr lang="id-ID" sz="1200" u="none" strike="noStrike">
                          <a:effectLst/>
                        </a:rPr>
                        <a:t>Teknologi Penangkapan Ikan</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1,155</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514</a:t>
                      </a:r>
                      <a:endParaRPr lang="id-ID" sz="1200" b="0" i="0" u="none" strike="noStrike">
                        <a:solidFill>
                          <a:srgbClr val="000000"/>
                        </a:solidFill>
                        <a:effectLst/>
                        <a:latin typeface="Calibri"/>
                      </a:endParaRPr>
                    </a:p>
                  </a:txBody>
                  <a:tcPr marL="36000" marR="36000" marT="3688" marB="0" anchor="ctr"/>
                </a:tc>
                <a:tc>
                  <a:txBody>
                    <a:bodyPr/>
                    <a:lstStyle/>
                    <a:p>
                      <a:pPr algn="r" fontAlgn="b"/>
                      <a:r>
                        <a:rPr lang="id-ID" sz="1200" u="none" strike="noStrike" dirty="0">
                          <a:effectLst/>
                        </a:rPr>
                        <a:t>-641</a:t>
                      </a:r>
                      <a:endParaRPr lang="id-ID" sz="1200" b="0" i="0" u="none" strike="noStrike" dirty="0">
                        <a:solidFill>
                          <a:srgbClr val="000000"/>
                        </a:solidFill>
                        <a:effectLst/>
                        <a:latin typeface="Calibri"/>
                      </a:endParaRPr>
                    </a:p>
                  </a:txBody>
                  <a:tcPr marL="36000" marR="36000" marT="3688" marB="0" anchor="ctr"/>
                </a:tc>
                <a:extLst>
                  <a:ext uri="{0D108BD9-81ED-4DB2-BD59-A6C34878D82A}">
                    <a16:rowId xmlns:a16="http://schemas.microsoft.com/office/drawing/2014/main" xmlns="" val="10023"/>
                  </a:ext>
                </a:extLst>
              </a:tr>
              <a:tr h="183526">
                <a:tc>
                  <a:txBody>
                    <a:bodyPr/>
                    <a:lstStyle/>
                    <a:p>
                      <a:pPr algn="ctr" fontAlgn="ctr"/>
                      <a:r>
                        <a:rPr lang="id-ID" sz="1200" u="none" strike="noStrike">
                          <a:effectLst/>
                        </a:rPr>
                        <a:t>51</a:t>
                      </a:r>
                      <a:endParaRPr lang="id-ID" sz="1200" b="0" i="0" u="none" strike="noStrike">
                        <a:solidFill>
                          <a:srgbClr val="000000"/>
                        </a:solidFill>
                        <a:effectLst/>
                        <a:latin typeface="Calibri"/>
                      </a:endParaRPr>
                    </a:p>
                  </a:txBody>
                  <a:tcPr marL="36000" marR="36000" marT="3688" marB="0" anchor="ctr"/>
                </a:tc>
                <a:tc>
                  <a:txBody>
                    <a:bodyPr/>
                    <a:lstStyle/>
                    <a:p>
                      <a:pPr algn="l" fontAlgn="ctr"/>
                      <a:r>
                        <a:rPr lang="id-ID" sz="1200" u="none" strike="noStrike">
                          <a:effectLst/>
                        </a:rPr>
                        <a:t>Teknologi Pesawat Udara</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154</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108</a:t>
                      </a:r>
                      <a:endParaRPr lang="id-ID" sz="1200" b="0" i="0" u="none" strike="noStrike">
                        <a:solidFill>
                          <a:srgbClr val="000000"/>
                        </a:solidFill>
                        <a:effectLst/>
                        <a:latin typeface="Calibri"/>
                      </a:endParaRPr>
                    </a:p>
                  </a:txBody>
                  <a:tcPr marL="36000" marR="36000" marT="3688" marB="0" anchor="ctr"/>
                </a:tc>
                <a:tc>
                  <a:txBody>
                    <a:bodyPr/>
                    <a:lstStyle/>
                    <a:p>
                      <a:pPr algn="r" fontAlgn="b"/>
                      <a:r>
                        <a:rPr lang="id-ID" sz="1200" u="none" strike="noStrike" dirty="0">
                          <a:effectLst/>
                        </a:rPr>
                        <a:t>-46</a:t>
                      </a:r>
                      <a:endParaRPr lang="id-ID" sz="1200" b="0" i="0" u="none" strike="noStrike" dirty="0">
                        <a:solidFill>
                          <a:srgbClr val="000000"/>
                        </a:solidFill>
                        <a:effectLst/>
                        <a:latin typeface="Calibri"/>
                      </a:endParaRPr>
                    </a:p>
                  </a:txBody>
                  <a:tcPr marL="36000" marR="36000" marT="3688" marB="0" anchor="ctr"/>
                </a:tc>
                <a:extLst>
                  <a:ext uri="{0D108BD9-81ED-4DB2-BD59-A6C34878D82A}">
                    <a16:rowId xmlns:a16="http://schemas.microsoft.com/office/drawing/2014/main" xmlns="" val="10024"/>
                  </a:ext>
                </a:extLst>
              </a:tr>
              <a:tr h="183526">
                <a:tc>
                  <a:txBody>
                    <a:bodyPr/>
                    <a:lstStyle/>
                    <a:p>
                      <a:pPr algn="ctr" fontAlgn="ctr"/>
                      <a:r>
                        <a:rPr lang="id-ID" sz="1200" u="none" strike="noStrike">
                          <a:effectLst/>
                        </a:rPr>
                        <a:t>52</a:t>
                      </a:r>
                      <a:endParaRPr lang="id-ID" sz="1200" b="0" i="0" u="none" strike="noStrike">
                        <a:solidFill>
                          <a:srgbClr val="000000"/>
                        </a:solidFill>
                        <a:effectLst/>
                        <a:latin typeface="Calibri"/>
                      </a:endParaRPr>
                    </a:p>
                  </a:txBody>
                  <a:tcPr marL="36000" marR="36000" marT="3688" marB="0" anchor="ctr"/>
                </a:tc>
                <a:tc>
                  <a:txBody>
                    <a:bodyPr/>
                    <a:lstStyle/>
                    <a:p>
                      <a:pPr algn="l" fontAlgn="ctr"/>
                      <a:r>
                        <a:rPr lang="id-ID" sz="1200" u="none" strike="noStrike">
                          <a:effectLst/>
                        </a:rPr>
                        <a:t>Teknologi Tekstil</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77</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74</a:t>
                      </a:r>
                      <a:endParaRPr lang="id-ID" sz="1200" b="0" i="0" u="none" strike="noStrike">
                        <a:solidFill>
                          <a:srgbClr val="000000"/>
                        </a:solidFill>
                        <a:effectLst/>
                        <a:latin typeface="Calibri"/>
                      </a:endParaRPr>
                    </a:p>
                  </a:txBody>
                  <a:tcPr marL="36000" marR="36000" marT="3688" marB="0" anchor="ctr"/>
                </a:tc>
                <a:tc>
                  <a:txBody>
                    <a:bodyPr/>
                    <a:lstStyle/>
                    <a:p>
                      <a:pPr algn="r" fontAlgn="b"/>
                      <a:r>
                        <a:rPr lang="id-ID" sz="1200" u="none" strike="noStrike">
                          <a:effectLst/>
                        </a:rPr>
                        <a:t>-3</a:t>
                      </a:r>
                      <a:endParaRPr lang="id-ID" sz="1200" b="0" i="0" u="none" strike="noStrike">
                        <a:solidFill>
                          <a:srgbClr val="000000"/>
                        </a:solidFill>
                        <a:effectLst/>
                        <a:latin typeface="Calibri"/>
                      </a:endParaRPr>
                    </a:p>
                  </a:txBody>
                  <a:tcPr marL="36000" marR="36000" marT="3688" marB="0" anchor="ctr"/>
                </a:tc>
                <a:extLst>
                  <a:ext uri="{0D108BD9-81ED-4DB2-BD59-A6C34878D82A}">
                    <a16:rowId xmlns:a16="http://schemas.microsoft.com/office/drawing/2014/main" xmlns="" val="10025"/>
                  </a:ext>
                </a:extLst>
              </a:tr>
              <a:tr h="183526">
                <a:tc>
                  <a:txBody>
                    <a:bodyPr/>
                    <a:lstStyle/>
                    <a:p>
                      <a:pPr algn="ctr" fontAlgn="ctr"/>
                      <a:r>
                        <a:rPr lang="id-ID" sz="1200" u="none" strike="noStrike">
                          <a:effectLst/>
                        </a:rPr>
                        <a:t> </a:t>
                      </a:r>
                      <a:endParaRPr lang="id-ID" sz="1200" b="0" i="0" u="none" strike="noStrike">
                        <a:solidFill>
                          <a:srgbClr val="000000"/>
                        </a:solidFill>
                        <a:effectLst/>
                        <a:latin typeface="Calibri"/>
                      </a:endParaRPr>
                    </a:p>
                  </a:txBody>
                  <a:tcPr marL="36000" marR="36000" marT="3688" marB="0" anchor="ctr"/>
                </a:tc>
                <a:tc>
                  <a:txBody>
                    <a:bodyPr/>
                    <a:lstStyle/>
                    <a:p>
                      <a:pPr algn="l" fontAlgn="ctr"/>
                      <a:r>
                        <a:rPr lang="id-ID" sz="1200" u="none" strike="noStrike">
                          <a:effectLst/>
                        </a:rPr>
                        <a:t>Tidak ada data program keahlian</a:t>
                      </a:r>
                      <a:endParaRPr lang="id-ID" sz="1200" b="0" i="0" u="none" strike="noStrike">
                        <a:solidFill>
                          <a:srgbClr val="000000"/>
                        </a:solidFill>
                        <a:effectLst/>
                        <a:latin typeface="Calibri"/>
                      </a:endParaRPr>
                    </a:p>
                  </a:txBody>
                  <a:tcPr marL="36000" marR="36000" marT="3688" marB="0" anchor="ctr"/>
                </a:tc>
                <a:tc>
                  <a:txBody>
                    <a:bodyPr/>
                    <a:lstStyle/>
                    <a:p>
                      <a:pPr algn="l" fontAlgn="ctr"/>
                      <a:r>
                        <a:rPr lang="id-ID" sz="1200" u="none" strike="noStrike">
                          <a:effectLst/>
                        </a:rPr>
                        <a:t> </a:t>
                      </a:r>
                      <a:endParaRPr lang="id-ID" sz="1200" b="0" i="0" u="none" strike="noStrike">
                        <a:solidFill>
                          <a:srgbClr val="000000"/>
                        </a:solidFill>
                        <a:effectLst/>
                        <a:latin typeface="Calibri"/>
                      </a:endParaRPr>
                    </a:p>
                  </a:txBody>
                  <a:tcPr marL="36000" marR="36000" marT="3688" marB="0" anchor="ctr"/>
                </a:tc>
                <a:tc>
                  <a:txBody>
                    <a:bodyPr/>
                    <a:lstStyle/>
                    <a:p>
                      <a:pPr algn="r" fontAlgn="ctr"/>
                      <a:r>
                        <a:rPr lang="id-ID" sz="1200" u="none" strike="noStrike">
                          <a:effectLst/>
                        </a:rPr>
                        <a:t>368</a:t>
                      </a:r>
                      <a:endParaRPr lang="id-ID" sz="1200" b="0" i="0" u="none" strike="noStrike">
                        <a:solidFill>
                          <a:srgbClr val="000000"/>
                        </a:solidFill>
                        <a:effectLst/>
                        <a:latin typeface="Calibri"/>
                      </a:endParaRPr>
                    </a:p>
                  </a:txBody>
                  <a:tcPr marL="36000" marR="36000" marT="3688" marB="0" anchor="ctr"/>
                </a:tc>
                <a:tc>
                  <a:txBody>
                    <a:bodyPr/>
                    <a:lstStyle/>
                    <a:p>
                      <a:pPr algn="r" fontAlgn="b"/>
                      <a:r>
                        <a:rPr lang="id-ID" sz="1200" u="none" strike="noStrike" dirty="0">
                          <a:effectLst/>
                        </a:rPr>
                        <a:t>368</a:t>
                      </a:r>
                      <a:endParaRPr lang="id-ID" sz="1200" b="0" i="0" u="none" strike="noStrike" dirty="0">
                        <a:solidFill>
                          <a:srgbClr val="000000"/>
                        </a:solidFill>
                        <a:effectLst/>
                        <a:latin typeface="Calibri"/>
                      </a:endParaRPr>
                    </a:p>
                  </a:txBody>
                  <a:tcPr marL="36000" marR="36000" marT="3688" marB="0" anchor="ctr"/>
                </a:tc>
                <a:extLst>
                  <a:ext uri="{0D108BD9-81ED-4DB2-BD59-A6C34878D82A}">
                    <a16:rowId xmlns:a16="http://schemas.microsoft.com/office/drawing/2014/main" xmlns="" val="10026"/>
                  </a:ext>
                </a:extLst>
              </a:tr>
              <a:tr h="183526">
                <a:tc>
                  <a:txBody>
                    <a:bodyPr/>
                    <a:lstStyle/>
                    <a:p>
                      <a:pPr algn="l" fontAlgn="ctr"/>
                      <a:r>
                        <a:rPr lang="id-ID" sz="1200" u="none" strike="noStrike" dirty="0">
                          <a:effectLst/>
                        </a:rPr>
                        <a:t> </a:t>
                      </a:r>
                      <a:endParaRPr lang="id-ID" sz="1200" b="1" i="0" u="none" strike="noStrike" dirty="0">
                        <a:solidFill>
                          <a:srgbClr val="000000"/>
                        </a:solidFill>
                        <a:effectLst/>
                        <a:latin typeface="Calibri"/>
                      </a:endParaRPr>
                    </a:p>
                  </a:txBody>
                  <a:tcPr marL="36000" marR="36000" marT="3688" marB="0" anchor="ctr">
                    <a:solidFill>
                      <a:srgbClr val="FFFF00"/>
                    </a:solidFill>
                  </a:tcPr>
                </a:tc>
                <a:tc>
                  <a:txBody>
                    <a:bodyPr/>
                    <a:lstStyle/>
                    <a:p>
                      <a:pPr algn="r" fontAlgn="ctr"/>
                      <a:r>
                        <a:rPr lang="id-ID" sz="1200" b="1" u="none" strike="noStrike" dirty="0">
                          <a:effectLst/>
                        </a:rPr>
                        <a:t>Jumlah</a:t>
                      </a:r>
                      <a:endParaRPr lang="id-ID" sz="1200" b="1" i="0" u="none" strike="noStrike" dirty="0">
                        <a:solidFill>
                          <a:srgbClr val="000000"/>
                        </a:solidFill>
                        <a:effectLst/>
                        <a:latin typeface="Calibri"/>
                      </a:endParaRPr>
                    </a:p>
                  </a:txBody>
                  <a:tcPr marL="36000" marR="36000" marT="3688" marB="0" anchor="ctr">
                    <a:solidFill>
                      <a:srgbClr val="FFFF00"/>
                    </a:solidFill>
                  </a:tcPr>
                </a:tc>
                <a:tc>
                  <a:txBody>
                    <a:bodyPr/>
                    <a:lstStyle/>
                    <a:p>
                      <a:pPr algn="r" fontAlgn="ctr"/>
                      <a:r>
                        <a:rPr lang="id-ID" sz="1200" b="1" u="none" strike="noStrike" dirty="0">
                          <a:effectLst/>
                        </a:rPr>
                        <a:t>94,553</a:t>
                      </a:r>
                      <a:endParaRPr lang="id-ID" sz="1200" b="1" i="0" u="none" strike="noStrike" dirty="0">
                        <a:solidFill>
                          <a:srgbClr val="000000"/>
                        </a:solidFill>
                        <a:effectLst/>
                        <a:latin typeface="Calibri"/>
                      </a:endParaRPr>
                    </a:p>
                  </a:txBody>
                  <a:tcPr marL="36000" marR="36000" marT="3688" marB="0" anchor="ctr">
                    <a:solidFill>
                      <a:srgbClr val="FFFF00"/>
                    </a:solidFill>
                  </a:tcPr>
                </a:tc>
                <a:tc>
                  <a:txBody>
                    <a:bodyPr/>
                    <a:lstStyle/>
                    <a:p>
                      <a:pPr algn="r" fontAlgn="ctr"/>
                      <a:r>
                        <a:rPr lang="id-ID" sz="1200" b="1" u="none" strike="noStrike" dirty="0">
                          <a:effectLst/>
                        </a:rPr>
                        <a:t>52,692</a:t>
                      </a:r>
                      <a:endParaRPr lang="id-ID" sz="1200" b="1" i="0" u="none" strike="noStrike" dirty="0">
                        <a:solidFill>
                          <a:srgbClr val="000000"/>
                        </a:solidFill>
                        <a:effectLst/>
                        <a:latin typeface="Calibri"/>
                      </a:endParaRPr>
                    </a:p>
                  </a:txBody>
                  <a:tcPr marL="36000" marR="36000" marT="3688" marB="0" anchor="ctr">
                    <a:solidFill>
                      <a:srgbClr val="FFFF00"/>
                    </a:solidFill>
                  </a:tcPr>
                </a:tc>
                <a:tc>
                  <a:txBody>
                    <a:bodyPr/>
                    <a:lstStyle/>
                    <a:p>
                      <a:pPr algn="r" fontAlgn="b"/>
                      <a:r>
                        <a:rPr lang="id-ID" sz="1200" b="1" u="none" strike="noStrike" dirty="0">
                          <a:effectLst/>
                        </a:rPr>
                        <a:t>-41,861</a:t>
                      </a:r>
                      <a:endParaRPr lang="id-ID" sz="1200" b="1" i="0" u="none" strike="noStrike" dirty="0">
                        <a:solidFill>
                          <a:srgbClr val="000000"/>
                        </a:solidFill>
                        <a:effectLst/>
                        <a:latin typeface="Calibri"/>
                      </a:endParaRPr>
                    </a:p>
                  </a:txBody>
                  <a:tcPr marL="36000" marR="36000" marT="3688" marB="0" anchor="ctr">
                    <a:solidFill>
                      <a:srgbClr val="FFFF00"/>
                    </a:solidFill>
                  </a:tcPr>
                </a:tc>
                <a:extLst>
                  <a:ext uri="{0D108BD9-81ED-4DB2-BD59-A6C34878D82A}">
                    <a16:rowId xmlns:a16="http://schemas.microsoft.com/office/drawing/2014/main" xmlns="" val="10027"/>
                  </a:ext>
                </a:extLst>
              </a:tr>
              <a:tr h="183526">
                <a:tc>
                  <a:txBody>
                    <a:bodyPr/>
                    <a:lstStyle/>
                    <a:p>
                      <a:pPr algn="l" fontAlgn="ctr"/>
                      <a:r>
                        <a:rPr lang="id-ID" sz="1200" u="none" strike="noStrike">
                          <a:effectLst/>
                        </a:rPr>
                        <a:t> </a:t>
                      </a:r>
                      <a:endParaRPr lang="id-ID" sz="1200" b="1" i="0" u="none" strike="noStrike">
                        <a:solidFill>
                          <a:srgbClr val="000000"/>
                        </a:solidFill>
                        <a:effectLst/>
                        <a:latin typeface="Calibri"/>
                      </a:endParaRPr>
                    </a:p>
                  </a:txBody>
                  <a:tcPr marL="36000" marR="36000" marT="3688" marB="0" anchor="ctr">
                    <a:solidFill>
                      <a:srgbClr val="FFFF00"/>
                    </a:solidFill>
                  </a:tcPr>
                </a:tc>
                <a:tc>
                  <a:txBody>
                    <a:bodyPr/>
                    <a:lstStyle/>
                    <a:p>
                      <a:pPr algn="r" fontAlgn="ctr"/>
                      <a:r>
                        <a:rPr lang="id-ID" sz="1200" b="1" u="none" strike="noStrike" dirty="0">
                          <a:effectLst/>
                        </a:rPr>
                        <a:t>Kekurangan</a:t>
                      </a:r>
                      <a:endParaRPr lang="id-ID" sz="1200" b="1" i="0" u="none" strike="noStrike" dirty="0">
                        <a:solidFill>
                          <a:srgbClr val="000000"/>
                        </a:solidFill>
                        <a:effectLst/>
                        <a:latin typeface="Calibri"/>
                      </a:endParaRPr>
                    </a:p>
                  </a:txBody>
                  <a:tcPr marL="36000" marR="36000" marT="3688" marB="0" anchor="ctr">
                    <a:solidFill>
                      <a:srgbClr val="FFFF00"/>
                    </a:solidFill>
                  </a:tcPr>
                </a:tc>
                <a:tc>
                  <a:txBody>
                    <a:bodyPr/>
                    <a:lstStyle/>
                    <a:p>
                      <a:pPr algn="l" fontAlgn="ctr"/>
                      <a:r>
                        <a:rPr lang="id-ID" sz="1200" b="1" u="none" strike="noStrike" dirty="0">
                          <a:effectLst/>
                        </a:rPr>
                        <a:t> </a:t>
                      </a:r>
                      <a:endParaRPr lang="id-ID" sz="1200" b="1" i="0" u="none" strike="noStrike" dirty="0">
                        <a:solidFill>
                          <a:srgbClr val="000000"/>
                        </a:solidFill>
                        <a:effectLst/>
                        <a:latin typeface="Calibri"/>
                      </a:endParaRPr>
                    </a:p>
                  </a:txBody>
                  <a:tcPr marL="36000" marR="36000" marT="3688" marB="0" anchor="ctr">
                    <a:solidFill>
                      <a:srgbClr val="FFFF00"/>
                    </a:solidFill>
                  </a:tcPr>
                </a:tc>
                <a:tc>
                  <a:txBody>
                    <a:bodyPr/>
                    <a:lstStyle/>
                    <a:p>
                      <a:pPr algn="r" fontAlgn="ctr"/>
                      <a:r>
                        <a:rPr lang="id-ID" sz="1200" b="1" u="none" strike="noStrike" dirty="0">
                          <a:effectLst/>
                        </a:rPr>
                        <a:t>-41,861</a:t>
                      </a:r>
                      <a:endParaRPr lang="id-ID" sz="1200" b="1" i="0" u="none" strike="noStrike" dirty="0">
                        <a:solidFill>
                          <a:srgbClr val="000000"/>
                        </a:solidFill>
                        <a:effectLst/>
                        <a:latin typeface="Calibri"/>
                      </a:endParaRPr>
                    </a:p>
                  </a:txBody>
                  <a:tcPr marL="36000" marR="36000" marT="3688" marB="0" anchor="ctr">
                    <a:solidFill>
                      <a:srgbClr val="FFFF00"/>
                    </a:solidFill>
                  </a:tcPr>
                </a:tc>
                <a:tc>
                  <a:txBody>
                    <a:bodyPr/>
                    <a:lstStyle/>
                    <a:p>
                      <a:pPr algn="l" fontAlgn="b"/>
                      <a:r>
                        <a:rPr lang="id-ID" sz="1200" b="1" u="none" strike="noStrike" dirty="0">
                          <a:effectLst/>
                        </a:rPr>
                        <a:t> </a:t>
                      </a:r>
                      <a:endParaRPr lang="id-ID" sz="1200" b="1" i="0" u="none" strike="noStrike" dirty="0">
                        <a:solidFill>
                          <a:srgbClr val="000000"/>
                        </a:solidFill>
                        <a:effectLst/>
                        <a:latin typeface="Calibri"/>
                      </a:endParaRPr>
                    </a:p>
                  </a:txBody>
                  <a:tcPr marL="36000" marR="36000" marT="3688" marB="0" anchor="ctr">
                    <a:solidFill>
                      <a:srgbClr val="FFFF00"/>
                    </a:solidFill>
                  </a:tcPr>
                </a:tc>
                <a:extLst>
                  <a:ext uri="{0D108BD9-81ED-4DB2-BD59-A6C34878D82A}">
                    <a16:rowId xmlns:a16="http://schemas.microsoft.com/office/drawing/2014/main" xmlns="" val="10028"/>
                  </a:ext>
                </a:extLst>
              </a:tr>
            </a:tbl>
          </a:graphicData>
        </a:graphic>
      </p:graphicFrame>
      <p:sp>
        <p:nvSpPr>
          <p:cNvPr id="6" name="Rounded Rectangular Callout 5"/>
          <p:cNvSpPr/>
          <p:nvPr/>
        </p:nvSpPr>
        <p:spPr>
          <a:xfrm>
            <a:off x="9560858" y="5325035"/>
            <a:ext cx="1667435" cy="779929"/>
          </a:xfrm>
          <a:prstGeom prst="wedgeRoundRectCallout">
            <a:avLst>
              <a:gd name="adj1" fmla="val 38332"/>
              <a:gd name="adj2" fmla="val 65948"/>
              <a:gd name="adj3" fmla="val 16667"/>
            </a:avLst>
          </a:prstGeom>
          <a:solidFill>
            <a:srgbClr val="FFC000">
              <a:alpha val="69804"/>
            </a:srgb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selisih kurang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CC"/>
                </a:solidFill>
                <a:effectLst/>
                <a:uLnTx/>
                <a:uFillTx/>
                <a:latin typeface="Calibri"/>
                <a:ea typeface="+mn-ea"/>
                <a:cs typeface="+mn-cs"/>
              </a:rPr>
              <a:t>41,861 Org</a:t>
            </a:r>
            <a:endParaRPr kumimoji="0" lang="en-US" sz="1800" b="1" i="0" u="none" strike="noStrike" kern="1200" cap="none" spc="0" normalizeH="0" baseline="0" noProof="0">
              <a:ln>
                <a:noFill/>
              </a:ln>
              <a:solidFill>
                <a:srgbClr val="0000CC"/>
              </a:solidFill>
              <a:effectLst/>
              <a:uLnTx/>
              <a:uFillTx/>
              <a:latin typeface="Calibri"/>
              <a:ea typeface="+mn-ea"/>
              <a:cs typeface="+mn-cs"/>
            </a:endParaRPr>
          </a:p>
        </p:txBody>
      </p:sp>
      <p:sp>
        <p:nvSpPr>
          <p:cNvPr id="7" name="TextBox 6"/>
          <p:cNvSpPr txBox="1"/>
          <p:nvPr/>
        </p:nvSpPr>
        <p:spPr>
          <a:xfrm>
            <a:off x="4854387" y="6669741"/>
            <a:ext cx="2484000" cy="184666"/>
          </a:xfrm>
          <a:prstGeom prst="rect">
            <a:avLst/>
          </a:prstGeom>
          <a:noFill/>
        </p:spPr>
        <p:txBody>
          <a:bodyPr wrap="square" lIns="0" tIns="0" rIns="0" bIns="0"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Ditjen Guru dan Tenaga Kependidikan</a:t>
            </a:r>
          </a:p>
        </p:txBody>
      </p:sp>
    </p:spTree>
    <p:extLst>
      <p:ext uri="{BB962C8B-B14F-4D97-AF65-F5344CB8AC3E}">
        <p14:creationId xmlns:p14="http://schemas.microsoft.com/office/powerpoint/2010/main" val="1236062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9"/>
          <p:cNvSpPr>
            <a:spLocks noGrp="1"/>
          </p:cNvSpPr>
          <p:nvPr>
            <p:ph type="sldNum" sz="quarter" idx="12"/>
          </p:nvPr>
        </p:nvSpPr>
        <p:spPr bwMode="auto">
          <a:xfrm>
            <a:off x="8077201" y="6178551"/>
            <a:ext cx="2587625" cy="341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498AFA3-7C29-4726-B249-9283E762DF71}" type="slidenum">
              <a:rPr lang="en-AU" altLang="id-ID" sz="1200">
                <a:solidFill>
                  <a:srgbClr val="FFFF00"/>
                </a:solidFill>
                <a:latin typeface="Arial" panose="020B0604020202020204" pitchFamily="34" charset="0"/>
                <a:ea typeface="SimSun" panose="02010600030101010101" pitchFamily="2" charset="-122"/>
              </a:rPr>
              <a:pPr>
                <a:spcBef>
                  <a:spcPct val="0"/>
                </a:spcBef>
                <a:buFontTx/>
                <a:buNone/>
              </a:pPr>
              <a:t>3</a:t>
            </a:fld>
            <a:endParaRPr lang="en-AU" altLang="id-ID" sz="1200">
              <a:solidFill>
                <a:srgbClr val="FFFF00"/>
              </a:solidFill>
              <a:latin typeface="Arial" panose="020B0604020202020204" pitchFamily="34" charset="0"/>
              <a:ea typeface="SimSun" panose="02010600030101010101" pitchFamily="2" charset="-122"/>
            </a:endParaRPr>
          </a:p>
        </p:txBody>
      </p:sp>
      <p:sp>
        <p:nvSpPr>
          <p:cNvPr id="6" name="TextBox 5"/>
          <p:cNvSpPr txBox="1"/>
          <p:nvPr/>
        </p:nvSpPr>
        <p:spPr>
          <a:xfrm>
            <a:off x="2295525" y="1973264"/>
            <a:ext cx="7761288" cy="4524375"/>
          </a:xfrm>
          <a:prstGeom prst="rect">
            <a:avLst/>
          </a:prstGeom>
          <a:solidFill>
            <a:schemeClr val="accent6">
              <a:lumMod val="20000"/>
              <a:lumOff val="80000"/>
            </a:schemeClr>
          </a:solidFill>
        </p:spPr>
        <p:txBody>
          <a:bodyPr>
            <a:spAutoFit/>
          </a:bodyPr>
          <a:lstStyle/>
          <a:p>
            <a:pPr marL="342900" indent="-342900">
              <a:buFontTx/>
              <a:buAutoNum type="arabicPeriod"/>
              <a:defRPr/>
            </a:pPr>
            <a:r>
              <a:rPr lang="id-ID" sz="3600" dirty="0">
                <a:solidFill>
                  <a:schemeClr val="tx2">
                    <a:lumMod val="50000"/>
                  </a:schemeClr>
                </a:solidFill>
                <a:latin typeface="Arial" charset="0"/>
              </a:rPr>
              <a:t>C-AFTA = China ASEAN = 2010</a:t>
            </a:r>
          </a:p>
          <a:p>
            <a:pPr marL="342900" indent="-342900">
              <a:buFontTx/>
              <a:buAutoNum type="arabicPeriod"/>
              <a:defRPr/>
            </a:pPr>
            <a:endParaRPr lang="id-ID" sz="3600" dirty="0">
              <a:latin typeface="Arial" charset="0"/>
            </a:endParaRPr>
          </a:p>
          <a:p>
            <a:pPr marL="342900" indent="-342900">
              <a:buFontTx/>
              <a:buAutoNum type="arabicPeriod"/>
              <a:defRPr/>
            </a:pPr>
            <a:r>
              <a:rPr lang="id-ID" sz="3600" dirty="0">
                <a:solidFill>
                  <a:schemeClr val="accent6">
                    <a:lumMod val="50000"/>
                  </a:schemeClr>
                </a:solidFill>
                <a:latin typeface="Arial" charset="0"/>
              </a:rPr>
              <a:t>I-AFTA   = India ASEAN = 2011</a:t>
            </a:r>
          </a:p>
          <a:p>
            <a:pPr marL="342900" indent="-342900">
              <a:buFontTx/>
              <a:buAutoNum type="arabicPeriod"/>
              <a:defRPr/>
            </a:pPr>
            <a:endParaRPr lang="id-ID" sz="3600" dirty="0">
              <a:latin typeface="Arial" charset="0"/>
            </a:endParaRPr>
          </a:p>
          <a:p>
            <a:pPr marL="342900" indent="-342900">
              <a:buFontTx/>
              <a:buAutoNum type="arabicPeriod"/>
              <a:defRPr/>
            </a:pPr>
            <a:r>
              <a:rPr lang="id-ID" sz="3600" dirty="0">
                <a:solidFill>
                  <a:srgbClr val="FF0000"/>
                </a:solidFill>
                <a:latin typeface="Arial" charset="0"/>
              </a:rPr>
              <a:t>AEC       = AE- Community = 2015</a:t>
            </a:r>
          </a:p>
          <a:p>
            <a:pPr marL="342900" indent="-342900">
              <a:buFontTx/>
              <a:buAutoNum type="arabicPeriod"/>
              <a:defRPr/>
            </a:pPr>
            <a:endParaRPr lang="id-ID" sz="3600" dirty="0">
              <a:latin typeface="Arial" charset="0"/>
            </a:endParaRPr>
          </a:p>
          <a:p>
            <a:pPr marL="342900" indent="-342900">
              <a:buFontTx/>
              <a:buAutoNum type="arabicPeriod"/>
              <a:defRPr/>
            </a:pPr>
            <a:r>
              <a:rPr lang="id-ID" sz="3600" dirty="0">
                <a:solidFill>
                  <a:schemeClr val="tx2">
                    <a:lumMod val="75000"/>
                  </a:schemeClr>
                </a:solidFill>
                <a:latin typeface="Arial" charset="0"/>
              </a:rPr>
              <a:t>WTO    = + 130 Countries = 2020</a:t>
            </a:r>
            <a:endParaRPr lang="id-ID" sz="2400" dirty="0">
              <a:latin typeface="Arial" charset="0"/>
            </a:endParaRPr>
          </a:p>
          <a:p>
            <a:pPr marL="342900" indent="-342900">
              <a:buFontTx/>
              <a:buAutoNum type="arabicPeriod"/>
              <a:defRPr/>
            </a:pPr>
            <a:endParaRPr lang="id-ID" dirty="0">
              <a:latin typeface="Arial" charset="0"/>
            </a:endParaRPr>
          </a:p>
          <a:p>
            <a:pPr marL="342900" indent="-342900">
              <a:buFontTx/>
              <a:buAutoNum type="arabicPeriod"/>
              <a:defRPr/>
            </a:pPr>
            <a:endParaRPr lang="id-ID" dirty="0">
              <a:latin typeface="Arial" charset="0"/>
            </a:endParaRPr>
          </a:p>
        </p:txBody>
      </p:sp>
      <p:sp>
        <p:nvSpPr>
          <p:cNvPr id="19460" name="TextBox 1"/>
          <p:cNvSpPr txBox="1">
            <a:spLocks noChangeArrowheads="1"/>
          </p:cNvSpPr>
          <p:nvPr/>
        </p:nvSpPr>
        <p:spPr bwMode="auto">
          <a:xfrm>
            <a:off x="3000375" y="620714"/>
            <a:ext cx="662463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d-ID" sz="5400">
                <a:latin typeface="Berlin Sans FB" panose="020E0602020502020306" pitchFamily="34" charset="0"/>
              </a:rPr>
              <a:t>Kerjasama</a:t>
            </a:r>
            <a:r>
              <a:rPr lang="en-GB" sz="5400">
                <a:latin typeface="Berlin Sans FB" panose="020E0602020502020306" pitchFamily="34" charset="0"/>
              </a:rPr>
              <a:t> </a:t>
            </a:r>
            <a:r>
              <a:rPr lang="en-GB" sz="6600" b="1">
                <a:solidFill>
                  <a:srgbClr val="FF0000"/>
                </a:solidFill>
                <a:latin typeface="Berlin Sans FB" panose="020E0602020502020306" pitchFamily="34" charset="0"/>
              </a:rPr>
              <a:t>Global</a:t>
            </a:r>
          </a:p>
        </p:txBody>
      </p:sp>
    </p:spTree>
    <p:extLst>
      <p:ext uri="{BB962C8B-B14F-4D97-AF65-F5344CB8AC3E}">
        <p14:creationId xmlns:p14="http://schemas.microsoft.com/office/powerpoint/2010/main" val="3916801550"/>
      </p:ext>
    </p:extLst>
  </p:cSld>
  <p:clrMapOvr>
    <a:masterClrMapping/>
  </p:clrMapOvr>
  <p:transition spd="med">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203" y="304135"/>
            <a:ext cx="7846141" cy="324327"/>
          </a:xfrm>
          <a:prstGeom prst="rect">
            <a:avLst/>
          </a:prstGeom>
          <a:noFill/>
        </p:spPr>
        <p:txBody>
          <a:bodyPr wrap="square" lIns="77349" tIns="38675" rIns="77349" bIns="38675" rtlCol="0">
            <a:spAutoFit/>
          </a:bodyPr>
          <a:lstStyle>
            <a:defPPr>
              <a:defRPr lang="id-ID"/>
            </a:defPPr>
            <a:lvl1pPr>
              <a:defRPr sz="4100" b="1">
                <a:solidFill>
                  <a:srgbClr val="3382CE"/>
                </a:solidFill>
                <a:latin typeface="Century Gothic"/>
                <a:cs typeface="Century Gothic"/>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70C0"/>
                </a:solidFill>
                <a:effectLst/>
                <a:uLnTx/>
                <a:uFillTx/>
                <a:latin typeface="Avenir Next" charset="0"/>
                <a:ea typeface="Avenir Next" charset="0"/>
                <a:cs typeface="Avenir Next" charset="0"/>
              </a:rPr>
              <a:t>KEAHLIAN GANDA – </a:t>
            </a:r>
            <a:r>
              <a:rPr kumimoji="0" lang="en-US" sz="1600" b="1" i="1" u="none" strike="noStrike" kern="1200" cap="none" spc="0" normalizeH="0" baseline="0" noProof="0" dirty="0">
                <a:ln>
                  <a:noFill/>
                </a:ln>
                <a:solidFill>
                  <a:srgbClr val="CC6600"/>
                </a:solidFill>
                <a:effectLst/>
                <a:uLnTx/>
                <a:uFillTx/>
                <a:latin typeface="Avenir Next" charset="0"/>
                <a:ea typeface="Avenir Next" charset="0"/>
                <a:cs typeface="Avenir Next" charset="0"/>
              </a:rPr>
              <a:t>MULTI-SUBJECT TEACHING</a:t>
            </a:r>
          </a:p>
        </p:txBody>
      </p:sp>
      <p:cxnSp>
        <p:nvCxnSpPr>
          <p:cNvPr id="10" name="Straight Connector 9"/>
          <p:cNvCxnSpPr/>
          <p:nvPr/>
        </p:nvCxnSpPr>
        <p:spPr>
          <a:xfrm>
            <a:off x="413879" y="729919"/>
            <a:ext cx="10080000" cy="0"/>
          </a:xfrm>
          <a:prstGeom prst="line">
            <a:avLst/>
          </a:prstGeom>
          <a:ln w="63500" cap="rnd" cmpd="thickThin">
            <a:solidFill>
              <a:srgbClr val="C00000"/>
            </a:solidFill>
            <a:prstDash val="solid"/>
            <a:round/>
            <a:headEnd type="oval" w="med" len="med"/>
            <a:tailEnd type="none" w="sm" len="sm"/>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585744" y="893184"/>
            <a:ext cx="11035863" cy="5739856"/>
          </a:xfrm>
          <a:prstGeom prst="roundRect">
            <a:avLst>
              <a:gd name="adj" fmla="val 8152"/>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5" name="Group 4"/>
          <p:cNvGrpSpPr/>
          <p:nvPr/>
        </p:nvGrpSpPr>
        <p:grpSpPr>
          <a:xfrm>
            <a:off x="8563324" y="4903970"/>
            <a:ext cx="1548365" cy="1490153"/>
            <a:chOff x="5293883" y="690082"/>
            <a:chExt cx="1548365" cy="1490153"/>
          </a:xfrm>
        </p:grpSpPr>
        <p:sp>
          <p:nvSpPr>
            <p:cNvPr id="6" name="Oval 5"/>
            <p:cNvSpPr/>
            <p:nvPr/>
          </p:nvSpPr>
          <p:spPr>
            <a:xfrm>
              <a:off x="5293883" y="690082"/>
              <a:ext cx="1545755" cy="149015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p:cNvSpPr txBox="1"/>
            <p:nvPr/>
          </p:nvSpPr>
          <p:spPr>
            <a:xfrm>
              <a:off x="5318640" y="815295"/>
              <a:ext cx="1523608"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Arial Narrow" charset="0"/>
                  <a:cs typeface="Arial Narrow" charset="0"/>
                </a:rPr>
                <a:t>SMK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anose="020F0502020204030204" pitchFamily="34" charset="0"/>
                  <a:ea typeface="Arial Narrow" charset="0"/>
                  <a:cs typeface="Arial Narrow" charset="0"/>
                </a:rPr>
                <a:t>Rujukan</a:t>
              </a:r>
              <a:endPar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Arial Narrow" charset="0"/>
                <a:cs typeface="Arial Narrow"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dirty="0">
                  <a:ln>
                    <a:noFill/>
                  </a:ln>
                  <a:solidFill>
                    <a:prstClr val="white"/>
                  </a:solidFill>
                  <a:effectLst/>
                  <a:uLnTx/>
                  <a:uFillTx/>
                  <a:latin typeface="Calibri" panose="020F0502020204030204" pitchFamily="34" charset="0"/>
                  <a:ea typeface="Arial Narrow" charset="0"/>
                  <a:cs typeface="Arial Narrow" charset="0"/>
                </a:rPr>
                <a:t>2</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Arial Narrow" charset="0"/>
                  <a:cs typeface="Arial Narrow" charset="0"/>
                </a:rPr>
                <a:t>.</a:t>
              </a:r>
              <a:r>
                <a:rPr kumimoji="0" lang="id-ID" sz="1800" b="0" i="0" u="none" strike="noStrike" kern="1200" cap="none" spc="0" normalizeH="0" baseline="0" noProof="0" dirty="0">
                  <a:ln>
                    <a:noFill/>
                  </a:ln>
                  <a:solidFill>
                    <a:prstClr val="white"/>
                  </a:solidFill>
                  <a:effectLst/>
                  <a:uLnTx/>
                  <a:uFillTx/>
                  <a:latin typeface="Calibri" panose="020F0502020204030204" pitchFamily="34" charset="0"/>
                  <a:ea typeface="Arial Narrow" charset="0"/>
                  <a:cs typeface="Arial Narrow" charset="0"/>
                </a:rPr>
                <a:t>100</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Arial Narrow" charset="0"/>
                  <a:cs typeface="Arial Narrow" charset="0"/>
                </a:rPr>
                <a:t> </a:t>
              </a:r>
              <a:r>
                <a:rPr kumimoji="0" lang="id-ID" sz="1800" b="0" i="0" u="none" strike="noStrike" kern="1200" cap="none" spc="0" normalizeH="0" baseline="0" noProof="0" dirty="0">
                  <a:ln>
                    <a:noFill/>
                  </a:ln>
                  <a:solidFill>
                    <a:prstClr val="white"/>
                  </a:solidFill>
                  <a:effectLst/>
                  <a:uLnTx/>
                  <a:uFillTx/>
                  <a:latin typeface="Calibri" panose="020F0502020204030204" pitchFamily="34" charset="0"/>
                  <a:ea typeface="Arial Narrow" charset="0"/>
                  <a:cs typeface="Arial Narrow" charset="0"/>
                </a:rPr>
                <a:t>Sekolah</a:t>
              </a:r>
              <a:endParaRPr kumimoji="0" lang="id-ID" sz="1800" b="0" i="0" u="none" strike="noStrike" kern="1200" cap="none" spc="0" normalizeH="0" baseline="0" noProof="0" dirty="0">
                <a:ln>
                  <a:noFill/>
                </a:ln>
                <a:solidFill>
                  <a:srgbClr val="FFFFFF"/>
                </a:solidFill>
                <a:effectLst/>
                <a:uLnTx/>
                <a:uFillTx/>
                <a:latin typeface="Calibri" panose="020F0502020204030204" pitchFamily="34" charset="0"/>
                <a:ea typeface="Arial Narrow" charset="0"/>
                <a:cs typeface="Arial Narrow" charset="0"/>
              </a:endParaRPr>
            </a:p>
          </p:txBody>
        </p:sp>
      </p:grpSp>
      <p:grpSp>
        <p:nvGrpSpPr>
          <p:cNvPr id="8" name="Group 7"/>
          <p:cNvGrpSpPr/>
          <p:nvPr/>
        </p:nvGrpSpPr>
        <p:grpSpPr>
          <a:xfrm>
            <a:off x="8577901" y="1100369"/>
            <a:ext cx="1545755" cy="1488505"/>
            <a:chOff x="9191143" y="3039434"/>
            <a:chExt cx="1545755" cy="1488505"/>
          </a:xfrm>
        </p:grpSpPr>
        <p:sp>
          <p:nvSpPr>
            <p:cNvPr id="9" name="Oval 8"/>
            <p:cNvSpPr/>
            <p:nvPr/>
          </p:nvSpPr>
          <p:spPr>
            <a:xfrm>
              <a:off x="9191143" y="3039434"/>
              <a:ext cx="1545755" cy="148850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p:cNvSpPr txBox="1"/>
            <p:nvPr/>
          </p:nvSpPr>
          <p:spPr>
            <a:xfrm>
              <a:off x="9204916" y="3298537"/>
              <a:ext cx="146891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panose="020F0502020204030204" pitchFamily="34" charset="0"/>
                  <a:ea typeface="Arial Narrow" charset="0"/>
                  <a:cs typeface="Arial Narrow" charset="0"/>
                </a:rPr>
                <a:t>DUDI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600" b="0" i="0" u="none" strike="noStrike" kern="1200" cap="none" spc="0" normalizeH="0" baseline="0" noProof="0" dirty="0">
                  <a:ln>
                    <a:noFill/>
                  </a:ln>
                  <a:solidFill>
                    <a:prstClr val="white"/>
                  </a:solidFill>
                  <a:effectLst/>
                  <a:uLnTx/>
                  <a:uFillTx/>
                  <a:latin typeface="Calibri" panose="020F0502020204030204" pitchFamily="34" charset="0"/>
                  <a:ea typeface="Arial Narrow" charset="0"/>
                  <a:cs typeface="Arial Narrow" charset="0"/>
                </a:rPr>
                <a:t>(Dunia Usaha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600" b="0" i="0" u="none" strike="noStrike" kern="1200" cap="none" spc="0" normalizeH="0" baseline="0" noProof="0" dirty="0">
                  <a:ln>
                    <a:noFill/>
                  </a:ln>
                  <a:solidFill>
                    <a:prstClr val="white"/>
                  </a:solidFill>
                  <a:effectLst/>
                  <a:uLnTx/>
                  <a:uFillTx/>
                  <a:latin typeface="Calibri" panose="020F0502020204030204" pitchFamily="34" charset="0"/>
                  <a:ea typeface="Arial Narrow" charset="0"/>
                  <a:cs typeface="Arial Narrow" charset="0"/>
                </a:rPr>
                <a:t>Dunia Industri)</a:t>
              </a:r>
              <a:endParaRPr kumimoji="0" lang="id-ID" sz="1600" b="0" i="0" u="none" strike="noStrike" kern="1200" cap="none" spc="0" normalizeH="0" baseline="0" noProof="0" dirty="0">
                <a:ln>
                  <a:noFill/>
                </a:ln>
                <a:solidFill>
                  <a:srgbClr val="FFFFFF"/>
                </a:solidFill>
                <a:effectLst/>
                <a:uLnTx/>
                <a:uFillTx/>
                <a:latin typeface="Calibri" panose="020F0502020204030204" pitchFamily="34" charset="0"/>
                <a:ea typeface="Arial Narrow" charset="0"/>
                <a:cs typeface="Arial Narrow" charset="0"/>
              </a:endParaRPr>
            </a:p>
          </p:txBody>
        </p:sp>
      </p:grpSp>
      <p:grpSp>
        <p:nvGrpSpPr>
          <p:cNvPr id="12" name="Group 11"/>
          <p:cNvGrpSpPr/>
          <p:nvPr/>
        </p:nvGrpSpPr>
        <p:grpSpPr>
          <a:xfrm>
            <a:off x="2281584" y="1090681"/>
            <a:ext cx="1545755" cy="1488505"/>
            <a:chOff x="1526159" y="2964078"/>
            <a:chExt cx="1545755" cy="1488505"/>
          </a:xfrm>
        </p:grpSpPr>
        <p:sp>
          <p:nvSpPr>
            <p:cNvPr id="13" name="Oval 12"/>
            <p:cNvSpPr/>
            <p:nvPr/>
          </p:nvSpPr>
          <p:spPr>
            <a:xfrm>
              <a:off x="1526159" y="2964078"/>
              <a:ext cx="1545755" cy="148850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TextBox 13"/>
            <p:cNvSpPr txBox="1"/>
            <p:nvPr/>
          </p:nvSpPr>
          <p:spPr>
            <a:xfrm>
              <a:off x="1593635" y="3332175"/>
              <a:ext cx="143708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Calibri" panose="020F0502020204030204" pitchFamily="34" charset="0"/>
                  <a:ea typeface="Arial Narrow" charset="0"/>
                  <a:cs typeface="Arial Narrow" charset="0"/>
                </a:rPr>
                <a:t>Perguruan</a:t>
              </a:r>
              <a:r>
                <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Arial Narrow" charset="0"/>
                  <a:cs typeface="Arial Narrow" charset="0"/>
                </a:rPr>
                <a:t> Tinggi</a:t>
              </a:r>
            </a:p>
          </p:txBody>
        </p:sp>
      </p:grpSp>
      <p:grpSp>
        <p:nvGrpSpPr>
          <p:cNvPr id="15" name="Group 14"/>
          <p:cNvGrpSpPr/>
          <p:nvPr/>
        </p:nvGrpSpPr>
        <p:grpSpPr>
          <a:xfrm>
            <a:off x="2247555" y="4905681"/>
            <a:ext cx="1634937" cy="1490153"/>
            <a:chOff x="5239809" y="5264556"/>
            <a:chExt cx="1634937" cy="1490153"/>
          </a:xfrm>
        </p:grpSpPr>
        <p:sp>
          <p:nvSpPr>
            <p:cNvPr id="16" name="Oval 15"/>
            <p:cNvSpPr/>
            <p:nvPr/>
          </p:nvSpPr>
          <p:spPr>
            <a:xfrm>
              <a:off x="5271341" y="5264556"/>
              <a:ext cx="1545755" cy="1490153"/>
            </a:xfrm>
            <a:prstGeom prst="ellipse">
              <a:avLst/>
            </a:prstGeom>
            <a:solidFill>
              <a:srgbClr val="FF8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16"/>
            <p:cNvSpPr txBox="1"/>
            <p:nvPr/>
          </p:nvSpPr>
          <p:spPr>
            <a:xfrm>
              <a:off x="5239809" y="5588854"/>
              <a:ext cx="163493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Arial Narrow" charset="0"/>
                  <a:cs typeface="Arial Narrow" charset="0"/>
                </a:rPr>
                <a:t>LPMP</a:t>
              </a:r>
              <a:r>
                <a:rPr kumimoji="0" lang="id-ID" sz="2000" b="1" i="0" u="none" strike="noStrike" kern="1200" cap="none" spc="0" normalizeH="0" baseline="0" noProof="0" dirty="0">
                  <a:ln>
                    <a:noFill/>
                  </a:ln>
                  <a:solidFill>
                    <a:prstClr val="white"/>
                  </a:solidFill>
                  <a:effectLst/>
                  <a:uLnTx/>
                  <a:uFillTx/>
                  <a:latin typeface="Calibri" panose="020F0502020204030204" pitchFamily="34" charset="0"/>
                  <a:ea typeface="Arial Narrow" charset="0"/>
                  <a:cs typeface="Arial Narrow" charset="0"/>
                </a:rPr>
                <a:t>,</a:t>
              </a:r>
              <a:endPar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Arial Narrow" charset="0"/>
                <a:cs typeface="Arial Narrow"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Calibri" panose="020F0502020204030204" pitchFamily="34" charset="0"/>
                  <a:ea typeface="Arial Narrow" charset="0"/>
                  <a:cs typeface="Arial Narrow" charset="0"/>
                </a:rPr>
                <a:t>Balai</a:t>
              </a:r>
              <a:r>
                <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Arial Narrow" charset="0"/>
                  <a:cs typeface="Arial Narrow" charset="0"/>
                </a:rPr>
                <a:t> </a:t>
              </a:r>
              <a:r>
                <a:rPr kumimoji="0" lang="en-US" sz="2000" b="1" i="0" u="none" strike="noStrike" kern="1200" cap="none" spc="0" normalizeH="0" baseline="0" noProof="0" dirty="0" err="1">
                  <a:ln>
                    <a:noFill/>
                  </a:ln>
                  <a:solidFill>
                    <a:prstClr val="white"/>
                  </a:solidFill>
                  <a:effectLst/>
                  <a:uLnTx/>
                  <a:uFillTx/>
                  <a:latin typeface="Calibri" panose="020F0502020204030204" pitchFamily="34" charset="0"/>
                  <a:ea typeface="Arial Narrow" charset="0"/>
                  <a:cs typeface="Arial Narrow" charset="0"/>
                </a:rPr>
                <a:t>Diklat</a:t>
              </a:r>
              <a:endPar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Arial Narrow" charset="0"/>
                <a:cs typeface="Arial Narrow" charset="0"/>
              </a:endParaRPr>
            </a:p>
          </p:txBody>
        </p:sp>
      </p:grpSp>
      <p:cxnSp>
        <p:nvCxnSpPr>
          <p:cNvPr id="18" name="Straight Arrow Connector 17"/>
          <p:cNvCxnSpPr>
            <a:stCxn id="13" idx="6"/>
            <a:endCxn id="9" idx="2"/>
          </p:cNvCxnSpPr>
          <p:nvPr/>
        </p:nvCxnSpPr>
        <p:spPr>
          <a:xfrm>
            <a:off x="3827341" y="1834930"/>
            <a:ext cx="4750563" cy="968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6" idx="6"/>
            <a:endCxn id="6" idx="2"/>
          </p:cNvCxnSpPr>
          <p:nvPr/>
        </p:nvCxnSpPr>
        <p:spPr>
          <a:xfrm flipV="1">
            <a:off x="3824836" y="5649047"/>
            <a:ext cx="4738488" cy="1711"/>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0"/>
            <a:endCxn id="9" idx="4"/>
          </p:cNvCxnSpPr>
          <p:nvPr/>
        </p:nvCxnSpPr>
        <p:spPr>
          <a:xfrm flipV="1">
            <a:off x="9336210" y="2588866"/>
            <a:ext cx="14577" cy="2315092"/>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3912267" y="2366573"/>
            <a:ext cx="4540469" cy="2826310"/>
            <a:chOff x="3912267" y="2218656"/>
            <a:chExt cx="4540469" cy="2826310"/>
          </a:xfrm>
        </p:grpSpPr>
        <p:sp>
          <p:nvSpPr>
            <p:cNvPr id="22" name="Oval 21"/>
            <p:cNvSpPr/>
            <p:nvPr/>
          </p:nvSpPr>
          <p:spPr>
            <a:xfrm>
              <a:off x="3912267" y="2218656"/>
              <a:ext cx="4540469" cy="2826310"/>
            </a:xfrm>
            <a:prstGeom prst="ellipse">
              <a:avLst/>
            </a:prstGeom>
            <a:solidFill>
              <a:schemeClr val="accent4">
                <a:lumMod val="75000"/>
              </a:schemeClr>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Oval 22"/>
            <p:cNvSpPr/>
            <p:nvPr/>
          </p:nvSpPr>
          <p:spPr>
            <a:xfrm>
              <a:off x="4952135" y="4242017"/>
              <a:ext cx="1346110" cy="48961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600" b="1" i="0" u="none" strike="noStrike" kern="1200" cap="none" spc="0" normalizeH="0" baseline="0" noProof="0" dirty="0">
                  <a:ln>
                    <a:noFill/>
                  </a:ln>
                  <a:solidFill>
                    <a:prstClr val="black"/>
                  </a:solidFill>
                  <a:effectLst/>
                  <a:uLnTx/>
                  <a:uFillTx/>
                  <a:latin typeface="Calibri"/>
                  <a:ea typeface="+mn-ea"/>
                  <a:cs typeface="+mn-cs"/>
                </a:rPr>
                <a:t>BBL</a:t>
              </a:r>
              <a:endParaRPr kumimoji="0" lang="en-GB"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Oval 23"/>
            <p:cNvSpPr/>
            <p:nvPr/>
          </p:nvSpPr>
          <p:spPr>
            <a:xfrm>
              <a:off x="7065958" y="3479285"/>
              <a:ext cx="1346113" cy="48961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600" b="1" i="0" u="none" strike="noStrike" kern="1200" cap="none" spc="0" normalizeH="0" baseline="0" noProof="0" dirty="0">
                  <a:ln>
                    <a:noFill/>
                  </a:ln>
                  <a:solidFill>
                    <a:prstClr val="black"/>
                  </a:solidFill>
                  <a:effectLst/>
                  <a:uLnTx/>
                  <a:uFillTx/>
                  <a:latin typeface="Calibri"/>
                  <a:ea typeface="+mn-ea"/>
                  <a:cs typeface="+mn-cs"/>
                </a:rPr>
                <a:t>BMTI</a:t>
              </a:r>
              <a:endParaRPr kumimoji="0" lang="en-GB"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Oval 24"/>
            <p:cNvSpPr/>
            <p:nvPr/>
          </p:nvSpPr>
          <p:spPr>
            <a:xfrm>
              <a:off x="5509445" y="2447031"/>
              <a:ext cx="1346111" cy="48961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600" b="1" i="0" u="none" strike="noStrike" kern="1200" cap="none" spc="0" normalizeH="0" baseline="0" noProof="0" dirty="0">
                  <a:ln>
                    <a:noFill/>
                  </a:ln>
                  <a:solidFill>
                    <a:prstClr val="black"/>
                  </a:solidFill>
                  <a:effectLst/>
                  <a:uLnTx/>
                  <a:uFillTx/>
                  <a:latin typeface="Calibri"/>
                  <a:ea typeface="+mn-ea"/>
                  <a:cs typeface="+mn-cs"/>
                </a:rPr>
                <a:t>BOE</a:t>
              </a:r>
              <a:endParaRPr kumimoji="0" lang="en-GB"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Oval 25"/>
            <p:cNvSpPr/>
            <p:nvPr/>
          </p:nvSpPr>
          <p:spPr>
            <a:xfrm>
              <a:off x="6685169" y="2848672"/>
              <a:ext cx="1346113" cy="48961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600" b="1" i="0" u="none" strike="noStrike" kern="1200" cap="none" spc="0" normalizeH="0" baseline="0" noProof="0" dirty="0">
                  <a:ln>
                    <a:noFill/>
                  </a:ln>
                  <a:solidFill>
                    <a:prstClr val="black"/>
                  </a:solidFill>
                  <a:effectLst/>
                  <a:uLnTx/>
                  <a:uFillTx/>
                  <a:latin typeface="Calibri"/>
                  <a:ea typeface="+mn-ea"/>
                  <a:cs typeface="+mn-cs"/>
                </a:rPr>
                <a:t>Bispar</a:t>
              </a:r>
              <a:endParaRPr kumimoji="0" lang="en-GB"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Oval 26"/>
            <p:cNvSpPr/>
            <p:nvPr/>
          </p:nvSpPr>
          <p:spPr>
            <a:xfrm>
              <a:off x="4319094" y="2833227"/>
              <a:ext cx="1346113" cy="48961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600" b="1" i="0" u="none" strike="noStrike" kern="1200" cap="none" spc="0" normalizeH="0" baseline="0" noProof="0">
                  <a:ln>
                    <a:noFill/>
                  </a:ln>
                  <a:solidFill>
                    <a:prstClr val="black"/>
                  </a:solidFill>
                  <a:effectLst/>
                  <a:uLnTx/>
                  <a:uFillTx/>
                  <a:latin typeface="Calibri"/>
                  <a:ea typeface="+mn-ea"/>
                  <a:cs typeface="+mn-cs"/>
                </a:rPr>
                <a:t>Sen</a:t>
              </a:r>
              <a:r>
                <a:rPr kumimoji="0" lang="en-US" sz="1600" b="1" i="0" u="none" strike="noStrike" kern="1200" cap="none" spc="0" normalizeH="0" baseline="0" noProof="0">
                  <a:ln>
                    <a:noFill/>
                  </a:ln>
                  <a:solidFill>
                    <a:prstClr val="black"/>
                  </a:solidFill>
                  <a:effectLst/>
                  <a:uLnTx/>
                  <a:uFillTx/>
                  <a:latin typeface="Calibri"/>
                  <a:ea typeface="+mn-ea"/>
                  <a:cs typeface="+mn-cs"/>
                </a:rPr>
                <a:t>i </a:t>
              </a:r>
              <a:r>
                <a:rPr kumimoji="0" lang="id-ID" sz="1600" b="1" i="0" u="none" strike="noStrike" kern="1200" cap="none" spc="0" normalizeH="0" baseline="0" noProof="0">
                  <a:ln>
                    <a:noFill/>
                  </a:ln>
                  <a:solidFill>
                    <a:prstClr val="black"/>
                  </a:solidFill>
                  <a:effectLst/>
                  <a:uLnTx/>
                  <a:uFillTx/>
                  <a:latin typeface="Calibri"/>
                  <a:ea typeface="+mn-ea"/>
                  <a:cs typeface="+mn-cs"/>
                </a:rPr>
                <a:t>bud</a:t>
              </a:r>
              <a:r>
                <a:rPr kumimoji="0" lang="en-US" sz="1600" b="1" i="0" u="none" strike="noStrike" kern="1200" cap="none" spc="0" normalizeH="0" baseline="0" noProof="0">
                  <a:ln>
                    <a:noFill/>
                  </a:ln>
                  <a:solidFill>
                    <a:prstClr val="black"/>
                  </a:solidFill>
                  <a:effectLst/>
                  <a:uLnTx/>
                  <a:uFillTx/>
                  <a:latin typeface="Calibri"/>
                  <a:ea typeface="+mn-ea"/>
                  <a:cs typeface="+mn-cs"/>
                </a:rPr>
                <a:t>aya</a:t>
              </a:r>
              <a:endParaRPr kumimoji="0" lang="en-GB"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Oval 27"/>
            <p:cNvSpPr/>
            <p:nvPr/>
          </p:nvSpPr>
          <p:spPr>
            <a:xfrm>
              <a:off x="4012248" y="3515389"/>
              <a:ext cx="1346113" cy="48961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600" b="1" i="0" u="none" strike="noStrike" kern="1200" cap="none" spc="0" normalizeH="0" baseline="0" noProof="0" dirty="0">
                  <a:ln>
                    <a:noFill/>
                  </a:ln>
                  <a:solidFill>
                    <a:prstClr val="black"/>
                  </a:solidFill>
                  <a:effectLst/>
                  <a:uLnTx/>
                  <a:uFillTx/>
                  <a:latin typeface="Calibri"/>
                  <a:ea typeface="+mn-ea"/>
                  <a:cs typeface="+mn-cs"/>
                </a:rPr>
                <a:t>Pertanian</a:t>
              </a:r>
              <a:endParaRPr kumimoji="0" lang="en-GB"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Rectangle 28"/>
            <p:cNvSpPr/>
            <p:nvPr/>
          </p:nvSpPr>
          <p:spPr>
            <a:xfrm>
              <a:off x="5081355" y="3163147"/>
              <a:ext cx="2213807"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800" b="1" i="0" u="none" strike="noStrike" kern="1200" cap="none" spc="0" normalizeH="0" baseline="0" noProof="0" dirty="0">
                  <a:ln>
                    <a:noFill/>
                  </a:ln>
                  <a:solidFill>
                    <a:prstClr val="white"/>
                  </a:solidFill>
                  <a:effectLst/>
                  <a:uLnTx/>
                  <a:uFillTx/>
                  <a:latin typeface="Calibri"/>
                  <a:ea typeface="+mn-ea"/>
                  <a:cs typeface="+mn-cs"/>
                </a:rPr>
                <a:t>DITJEN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800" b="1" i="0" u="none" strike="noStrike" kern="1200" cap="none" spc="0" normalizeH="0" baseline="0" noProof="0" dirty="0">
                  <a:ln>
                    <a:noFill/>
                  </a:ln>
                  <a:solidFill>
                    <a:prstClr val="white"/>
                  </a:solidFill>
                  <a:effectLst/>
                  <a:uLnTx/>
                  <a:uFillTx/>
                  <a:latin typeface="Calibri"/>
                  <a:ea typeface="+mn-ea"/>
                  <a:cs typeface="+mn-cs"/>
                </a:rPr>
                <a:t>GTK</a:t>
              </a:r>
            </a:p>
          </p:txBody>
        </p:sp>
        <p:sp>
          <p:nvSpPr>
            <p:cNvPr id="30" name="Oval 29"/>
            <p:cNvSpPr/>
            <p:nvPr/>
          </p:nvSpPr>
          <p:spPr>
            <a:xfrm>
              <a:off x="6401338" y="4242018"/>
              <a:ext cx="1346113" cy="48961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600" b="1" i="0" u="none" strike="noStrike" kern="1200" cap="none" spc="0" normalizeH="0" baseline="0" noProof="0">
                  <a:ln>
                    <a:noFill/>
                  </a:ln>
                  <a:solidFill>
                    <a:prstClr val="black"/>
                  </a:solidFill>
                  <a:effectLst/>
                  <a:uLnTx/>
                  <a:uFillTx/>
                  <a:latin typeface="Calibri"/>
                  <a:ea typeface="+mn-ea"/>
                  <a:cs typeface="+mn-cs"/>
                </a:rPr>
                <a:t>LP3</a:t>
              </a:r>
              <a:r>
                <a:rPr kumimoji="0" lang="en-US" sz="1600" b="1" i="0" u="none" strike="noStrike" kern="1200" cap="none" spc="0" normalizeH="0" baseline="0" noProof="0">
                  <a:ln>
                    <a:noFill/>
                  </a:ln>
                  <a:solidFill>
                    <a:prstClr val="black"/>
                  </a:solidFill>
                  <a:effectLst/>
                  <a:uLnTx/>
                  <a:uFillTx/>
                  <a:latin typeface="Calibri"/>
                  <a:ea typeface="+mn-ea"/>
                  <a:cs typeface="+mn-cs"/>
                </a:rPr>
                <a:t>TK </a:t>
              </a:r>
              <a:r>
                <a:rPr kumimoji="0" lang="id-ID" sz="1600" b="1" i="0" u="none" strike="noStrike" kern="1200" cap="none" spc="0" normalizeH="0" baseline="0" noProof="0">
                  <a:ln>
                    <a:noFill/>
                  </a:ln>
                  <a:solidFill>
                    <a:prstClr val="black"/>
                  </a:solidFill>
                  <a:effectLst/>
                  <a:uLnTx/>
                  <a:uFillTx/>
                  <a:latin typeface="Calibri"/>
                  <a:ea typeface="+mn-ea"/>
                  <a:cs typeface="+mn-cs"/>
                </a:rPr>
                <a:t>KPTK</a:t>
              </a:r>
              <a:endParaRPr kumimoji="0" lang="en-GB" sz="1600" b="1"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31" name="Left-Right Arrow 30"/>
          <p:cNvSpPr/>
          <p:nvPr/>
        </p:nvSpPr>
        <p:spPr>
          <a:xfrm rot="2361083">
            <a:off x="3559751" y="2486601"/>
            <a:ext cx="705032" cy="381581"/>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Left-Right Arrow 31"/>
          <p:cNvSpPr/>
          <p:nvPr/>
        </p:nvSpPr>
        <p:spPr>
          <a:xfrm rot="2361083">
            <a:off x="7990667" y="4747885"/>
            <a:ext cx="705032" cy="381581"/>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Left-Right Arrow 32"/>
          <p:cNvSpPr/>
          <p:nvPr/>
        </p:nvSpPr>
        <p:spPr>
          <a:xfrm rot="19510736">
            <a:off x="8075320" y="2473466"/>
            <a:ext cx="705032" cy="381581"/>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Left-Right Arrow 33"/>
          <p:cNvSpPr/>
          <p:nvPr/>
        </p:nvSpPr>
        <p:spPr>
          <a:xfrm rot="19510736">
            <a:off x="3612433" y="4675717"/>
            <a:ext cx="705032" cy="381581"/>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5" name="Straight Arrow Connector 34"/>
          <p:cNvCxnSpPr>
            <a:stCxn id="13" idx="4"/>
            <a:endCxn id="16" idx="0"/>
          </p:cNvCxnSpPr>
          <p:nvPr/>
        </p:nvCxnSpPr>
        <p:spPr>
          <a:xfrm flipH="1">
            <a:off x="3051967" y="2579185"/>
            <a:ext cx="2503" cy="2326487"/>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854387" y="6669741"/>
            <a:ext cx="2484000" cy="184666"/>
          </a:xfrm>
          <a:prstGeom prst="rect">
            <a:avLst/>
          </a:prstGeom>
          <a:noFill/>
        </p:spPr>
        <p:txBody>
          <a:bodyPr wrap="square" lIns="0" tIns="0" rIns="0" bIns="0"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Ditjen Guru dan Tenaga Kependidikan</a:t>
            </a:r>
          </a:p>
        </p:txBody>
      </p:sp>
    </p:spTree>
    <p:extLst>
      <p:ext uri="{BB962C8B-B14F-4D97-AF65-F5344CB8AC3E}">
        <p14:creationId xmlns:p14="http://schemas.microsoft.com/office/powerpoint/2010/main" val="5823727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0774"/>
          <a:stretch/>
        </p:blipFill>
        <p:spPr>
          <a:xfrm>
            <a:off x="-1" y="738909"/>
            <a:ext cx="12246483" cy="6119092"/>
          </a:xfrm>
          <a:prstGeom prst="rect">
            <a:avLst/>
          </a:prstGeom>
        </p:spPr>
      </p:pic>
      <p:sp>
        <p:nvSpPr>
          <p:cNvPr id="3" name="TextBox 2"/>
          <p:cNvSpPr txBox="1"/>
          <p:nvPr/>
        </p:nvSpPr>
        <p:spPr>
          <a:xfrm>
            <a:off x="83332" y="248719"/>
            <a:ext cx="7846141" cy="385882"/>
          </a:xfrm>
          <a:prstGeom prst="rect">
            <a:avLst/>
          </a:prstGeom>
          <a:noFill/>
        </p:spPr>
        <p:txBody>
          <a:bodyPr wrap="square" lIns="77349" tIns="38675" rIns="77349" bIns="38675" rtlCol="0">
            <a:spAutoFit/>
          </a:bodyPr>
          <a:lstStyle>
            <a:defPPr>
              <a:defRPr lang="id-ID"/>
            </a:defPPr>
            <a:lvl1pPr>
              <a:defRPr sz="4100" b="1">
                <a:solidFill>
                  <a:srgbClr val="3382CE"/>
                </a:solidFill>
                <a:latin typeface="Century Gothic"/>
                <a:cs typeface="Century Gothic"/>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70C0"/>
                </a:solidFill>
                <a:effectLst/>
                <a:uLnTx/>
                <a:uFillTx/>
                <a:latin typeface="Avenir Next" charset="0"/>
                <a:ea typeface="Avenir Next" charset="0"/>
                <a:cs typeface="Avenir Next" charset="0"/>
              </a:rPr>
              <a:t>KEAHLIAN GANDA – </a:t>
            </a:r>
            <a:r>
              <a:rPr kumimoji="0" lang="en-US" sz="2000" b="1" i="1" u="none" strike="noStrike" kern="1200" cap="none" spc="0" normalizeH="0" baseline="0" noProof="0" dirty="0">
                <a:ln>
                  <a:noFill/>
                </a:ln>
                <a:solidFill>
                  <a:srgbClr val="CC6600"/>
                </a:solidFill>
                <a:effectLst/>
                <a:uLnTx/>
                <a:uFillTx/>
                <a:latin typeface="Avenir Next" charset="0"/>
                <a:ea typeface="Avenir Next" charset="0"/>
                <a:cs typeface="Avenir Next" charset="0"/>
              </a:rPr>
              <a:t>MULTI-SUBJECT TEACHING</a:t>
            </a:r>
          </a:p>
        </p:txBody>
      </p:sp>
    </p:spTree>
    <p:extLst>
      <p:ext uri="{BB962C8B-B14F-4D97-AF65-F5344CB8AC3E}">
        <p14:creationId xmlns:p14="http://schemas.microsoft.com/office/powerpoint/2010/main" val="17084499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203" y="304135"/>
            <a:ext cx="7846141" cy="324327"/>
          </a:xfrm>
          <a:prstGeom prst="rect">
            <a:avLst/>
          </a:prstGeom>
          <a:noFill/>
        </p:spPr>
        <p:txBody>
          <a:bodyPr wrap="square" lIns="77349" tIns="38675" rIns="77349" bIns="38675" rtlCol="0">
            <a:spAutoFit/>
          </a:bodyPr>
          <a:lstStyle>
            <a:defPPr>
              <a:defRPr lang="id-ID"/>
            </a:defPPr>
            <a:lvl1pPr>
              <a:defRPr sz="4100" b="1">
                <a:solidFill>
                  <a:srgbClr val="3382CE"/>
                </a:solidFill>
                <a:latin typeface="Century Gothic"/>
                <a:cs typeface="Century Gothic"/>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70C0"/>
                </a:solidFill>
                <a:effectLst/>
                <a:uLnTx/>
                <a:uFillTx/>
                <a:latin typeface="Avenir Next" charset="0"/>
                <a:ea typeface="Avenir Next" charset="0"/>
                <a:cs typeface="Avenir Next" charset="0"/>
              </a:rPr>
              <a:t>KEAHLIAN GANDA – </a:t>
            </a:r>
            <a:r>
              <a:rPr kumimoji="0" lang="en-US" sz="1600" b="1" i="1" u="none" strike="noStrike" kern="1200" cap="none" spc="0" normalizeH="0" baseline="0" noProof="0" dirty="0">
                <a:ln>
                  <a:noFill/>
                </a:ln>
                <a:solidFill>
                  <a:srgbClr val="CC6600"/>
                </a:solidFill>
                <a:effectLst/>
                <a:uLnTx/>
                <a:uFillTx/>
                <a:latin typeface="Avenir Next" charset="0"/>
                <a:ea typeface="Avenir Next" charset="0"/>
                <a:cs typeface="Avenir Next" charset="0"/>
              </a:rPr>
              <a:t>SEBARAN PESERTA</a:t>
            </a:r>
          </a:p>
        </p:txBody>
      </p:sp>
      <p:cxnSp>
        <p:nvCxnSpPr>
          <p:cNvPr id="10" name="Straight Connector 9"/>
          <p:cNvCxnSpPr/>
          <p:nvPr/>
        </p:nvCxnSpPr>
        <p:spPr>
          <a:xfrm>
            <a:off x="413879" y="729919"/>
            <a:ext cx="10080000" cy="0"/>
          </a:xfrm>
          <a:prstGeom prst="line">
            <a:avLst/>
          </a:prstGeom>
          <a:ln w="63500" cap="rnd" cmpd="thickThin">
            <a:solidFill>
              <a:srgbClr val="C00000"/>
            </a:solidFill>
            <a:prstDash val="solid"/>
            <a:round/>
            <a:headEnd type="oval" w="med" len="med"/>
            <a:tailEnd type="none" w="sm" len="sm"/>
          </a:ln>
        </p:spPr>
        <p:style>
          <a:lnRef idx="1">
            <a:schemeClr val="accent1"/>
          </a:lnRef>
          <a:fillRef idx="0">
            <a:schemeClr val="accent1"/>
          </a:fillRef>
          <a:effectRef idx="0">
            <a:schemeClr val="accent1"/>
          </a:effectRef>
          <a:fontRef idx="minor">
            <a:schemeClr val="tx1"/>
          </a:fontRef>
        </p:style>
      </p:cxnSp>
      <p:pic>
        <p:nvPicPr>
          <p:cNvPr id="4" name="Picture 4"/>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712861" y="806127"/>
            <a:ext cx="10605439" cy="5771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12861" y="5066069"/>
            <a:ext cx="2135685" cy="150810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ysClr val="windowText" lastClr="000000"/>
                </a:solidFill>
                <a:effectLst/>
                <a:uLnTx/>
                <a:uFillTx/>
                <a:latin typeface="Calibri"/>
                <a:ea typeface="+mn-ea"/>
                <a:cs typeface="+mn-cs"/>
              </a:rPr>
              <a:t>Sebaran di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CC6600"/>
                </a:solidFill>
                <a:effectLst/>
                <a:uLnTx/>
                <a:uFillTx/>
                <a:latin typeface="Calibri"/>
                <a:ea typeface="+mn-ea"/>
                <a:cs typeface="+mn-cs"/>
              </a:rPr>
              <a:t>34</a:t>
            </a:r>
            <a:r>
              <a:rPr kumimoji="0" lang="en-US" sz="2000" b="1" i="0" u="none" strike="noStrike" kern="0" cap="none" spc="0" normalizeH="0" baseline="0" noProof="0">
                <a:ln>
                  <a:noFill/>
                </a:ln>
                <a:solidFill>
                  <a:sysClr val="windowText" lastClr="000000"/>
                </a:solidFill>
                <a:effectLst/>
                <a:uLnTx/>
                <a:uFillTx/>
                <a:latin typeface="Calibri"/>
                <a:ea typeface="+mn-ea"/>
                <a:cs typeface="+mn-cs"/>
              </a:rPr>
              <a:t> </a:t>
            </a:r>
            <a:r>
              <a:rPr kumimoji="0" lang="en-US" sz="2000" b="1" i="0" u="none" strike="noStrike" kern="0" cap="none" spc="0" normalizeH="0" baseline="0" noProof="0" dirty="0">
                <a:ln>
                  <a:noFill/>
                </a:ln>
                <a:solidFill>
                  <a:sysClr val="windowText" lastClr="000000"/>
                </a:solidFill>
                <a:effectLst/>
                <a:uLnTx/>
                <a:uFillTx/>
                <a:latin typeface="Calibri"/>
                <a:ea typeface="+mn-ea"/>
                <a:cs typeface="+mn-cs"/>
              </a:rPr>
              <a:t>Provinsi</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CC6600"/>
                </a:solidFill>
                <a:effectLst/>
                <a:uLnTx/>
                <a:uFillTx/>
                <a:latin typeface="Calibri"/>
                <a:ea typeface="+mn-ea"/>
                <a:cs typeface="+mn-cs"/>
              </a:rPr>
              <a:t>483</a:t>
            </a:r>
            <a:r>
              <a:rPr kumimoji="0" lang="en-US" sz="2000" b="1" i="0" u="none" strike="noStrike" kern="0" cap="none" spc="0" normalizeH="0" baseline="0" noProof="0">
                <a:ln>
                  <a:noFill/>
                </a:ln>
                <a:solidFill>
                  <a:sysClr val="windowText" lastClr="000000"/>
                </a:solidFill>
                <a:effectLst/>
                <a:uLnTx/>
                <a:uFillTx/>
                <a:latin typeface="Calibri"/>
                <a:ea typeface="+mn-ea"/>
                <a:cs typeface="+mn-cs"/>
              </a:rPr>
              <a:t> Kabupaten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CC6600"/>
                </a:solidFill>
                <a:effectLst/>
                <a:uLnTx/>
                <a:uFillTx/>
                <a:latin typeface="Calibri"/>
                <a:ea typeface="+mn-ea"/>
                <a:cs typeface="+mn-cs"/>
              </a:rPr>
              <a:t>12.741</a:t>
            </a:r>
            <a:r>
              <a:rPr kumimoji="0" lang="en-US" sz="2000" b="1" i="0" u="none" strike="noStrike" kern="0" cap="none" spc="0" normalizeH="0" baseline="0" noProof="0">
                <a:ln>
                  <a:noFill/>
                </a:ln>
                <a:solidFill>
                  <a:sysClr val="windowText" lastClr="000000"/>
                </a:solidFill>
                <a:effectLst/>
                <a:uLnTx/>
                <a:uFillTx/>
                <a:latin typeface="Calibri"/>
                <a:ea typeface="+mn-ea"/>
                <a:cs typeface="+mn-cs"/>
              </a:rPr>
              <a:t> Sasaran</a:t>
            </a:r>
            <a:endParaRPr kumimoji="0" lang="en-US" sz="20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Rectangle 5"/>
          <p:cNvSpPr/>
          <p:nvPr/>
        </p:nvSpPr>
        <p:spPr>
          <a:xfrm>
            <a:off x="943034" y="1472087"/>
            <a:ext cx="829809" cy="369332"/>
          </a:xfrm>
          <a:prstGeom prst="rect">
            <a:avLst/>
          </a:prstGeom>
        </p:spPr>
        <p:txBody>
          <a:bodyPr wrap="square" lIns="0" tIns="0" rIns="0" bIns="0">
            <a:spAutoFit/>
          </a:bodyPr>
          <a:lstStyle/>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Aceh</a:t>
            </a:r>
            <a:endParaRPr kumimoji="0" lang="en-US" sz="1200" b="0" i="0" u="none" strike="noStrike" kern="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174621"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571 org</a:t>
            </a:r>
            <a:endParaRPr kumimoji="0" lang="en-US" sz="12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1509745" y="2082171"/>
            <a:ext cx="847859" cy="369332"/>
          </a:xfrm>
          <a:prstGeom prst="rect">
            <a:avLst/>
          </a:prstGeom>
        </p:spPr>
        <p:txBody>
          <a:bodyPr wrap="square" lIns="0" tIns="0" rIns="0" bIns="0">
            <a:spAutoFit/>
          </a:bodyPr>
          <a:lstStyle/>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Sumut</a:t>
            </a:r>
          </a:p>
          <a:p>
            <a:pPr marL="0" marR="0" lvl="0" indent="174621"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527 org</a:t>
            </a:r>
            <a:endParaRPr kumimoji="0" lang="en-US" sz="12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2083001" y="2647456"/>
            <a:ext cx="720383" cy="369332"/>
          </a:xfrm>
          <a:prstGeom prst="rect">
            <a:avLst/>
          </a:prstGeom>
        </p:spPr>
        <p:txBody>
          <a:bodyPr wrap="square" lIns="0" tIns="0" rIns="0" bIns="0">
            <a:spAutoFit/>
          </a:bodyPr>
          <a:lstStyle/>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Riau</a:t>
            </a:r>
          </a:p>
          <a:p>
            <a:pPr marL="0" marR="0" lvl="0" indent="174621"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375 org </a:t>
            </a:r>
            <a:endParaRPr kumimoji="0" lang="en-US" sz="12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2926878" y="2970169"/>
            <a:ext cx="952276" cy="369332"/>
          </a:xfrm>
          <a:prstGeom prst="rect">
            <a:avLst/>
          </a:prstGeom>
        </p:spPr>
        <p:txBody>
          <a:bodyPr wrap="square" lIns="0" tIns="0" rIns="0" bIns="0">
            <a:spAutoFit/>
          </a:bodyPr>
          <a:lstStyle/>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Kepri</a:t>
            </a:r>
          </a:p>
          <a:p>
            <a:pPr marL="0" marR="0" lvl="0" indent="174621"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96 org</a:t>
            </a:r>
            <a:endParaRPr kumimoji="0" lang="en-US" sz="12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1899459" y="3073060"/>
            <a:ext cx="952276" cy="369332"/>
          </a:xfrm>
          <a:prstGeom prst="rect">
            <a:avLst/>
          </a:prstGeom>
        </p:spPr>
        <p:txBody>
          <a:bodyPr wrap="square" lIns="0" tIns="0" rIns="0" bIns="0">
            <a:spAutoFit/>
          </a:bodyPr>
          <a:lstStyle/>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Sumbar</a:t>
            </a:r>
          </a:p>
          <a:p>
            <a:pPr marL="0" marR="0" lvl="0" indent="174621"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429 org</a:t>
            </a:r>
            <a:endParaRPr kumimoji="0" lang="en-US" sz="12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2048357" y="4295776"/>
            <a:ext cx="952276" cy="369332"/>
          </a:xfrm>
          <a:prstGeom prst="rect">
            <a:avLst/>
          </a:prstGeom>
        </p:spPr>
        <p:txBody>
          <a:bodyPr wrap="square" lIns="0" tIns="0" rIns="0" bIns="0">
            <a:spAutoFit/>
          </a:bodyPr>
          <a:lstStyle/>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Bengkulu</a:t>
            </a:r>
            <a:endParaRPr kumimoji="0" lang="en-US" sz="1200" b="0" i="0" u="none" strike="noStrike" kern="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174621" algn="l" defTabSz="914377" rtl="0" eaLnBrk="1" fontAlgn="auto" latinLnBrk="0" hangingPunct="1">
              <a:lnSpc>
                <a:spcPct val="100000"/>
              </a:lnSpc>
              <a:spcBef>
                <a:spcPts val="0"/>
              </a:spcBef>
              <a:spcAft>
                <a:spcPts val="0"/>
              </a:spcAft>
              <a:buClrTx/>
              <a:buSzTx/>
              <a:buFontTx/>
              <a:buNone/>
              <a:tabLst/>
              <a:defRPr/>
            </a:pPr>
            <a:r>
              <a:rPr kumimoji="0" lang="id-ID" sz="1200" b="0"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200" b="0"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409 org</a:t>
            </a:r>
            <a:endParaRPr kumimoji="0" lang="en-US" sz="12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2666203" y="3952354"/>
            <a:ext cx="952276" cy="369332"/>
          </a:xfrm>
          <a:prstGeom prst="rect">
            <a:avLst/>
          </a:prstGeom>
        </p:spPr>
        <p:txBody>
          <a:bodyPr wrap="square" lIns="0" tIns="0" rIns="0" bIns="0">
            <a:spAutoFit/>
          </a:bodyPr>
          <a:lstStyle/>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Sumsel</a:t>
            </a:r>
          </a:p>
          <a:p>
            <a:pPr marL="0" marR="0" lvl="0" indent="174621"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367 org</a:t>
            </a:r>
            <a:endParaRPr kumimoji="0" lang="en-US" sz="12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3114863" y="4466907"/>
            <a:ext cx="952276" cy="369332"/>
          </a:xfrm>
          <a:prstGeom prst="rect">
            <a:avLst/>
          </a:prstGeom>
        </p:spPr>
        <p:txBody>
          <a:bodyPr wrap="square" lIns="0" tIns="0" rIns="0" bIns="0">
            <a:spAutoFit/>
          </a:bodyPr>
          <a:lstStyle/>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Lampung</a:t>
            </a:r>
          </a:p>
          <a:p>
            <a:pPr marL="0" marR="0" lvl="0" indent="174621"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368 org</a:t>
            </a:r>
            <a:endParaRPr kumimoji="0" lang="en-US" sz="12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2466047" y="4920796"/>
            <a:ext cx="952276" cy="369332"/>
          </a:xfrm>
          <a:prstGeom prst="rect">
            <a:avLst/>
          </a:prstGeom>
        </p:spPr>
        <p:txBody>
          <a:bodyPr wrap="square" lIns="0" tIns="0" rIns="0" bIns="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200" b="1" i="0" u="none" strike="noStrike" kern="0" cap="none" spc="0" normalizeH="0" baseline="0" noProof="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Banten</a:t>
            </a:r>
            <a:r>
              <a:rPr kumimoji="0" lang="en-US" sz="1200" b="1"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1200" b="1"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174621"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249 org</a:t>
            </a:r>
            <a:endParaRPr kumimoji="0" lang="en-US" sz="12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2673182" y="5265776"/>
            <a:ext cx="1181970" cy="369332"/>
          </a:xfrm>
          <a:prstGeom prst="rect">
            <a:avLst/>
          </a:prstGeom>
        </p:spPr>
        <p:txBody>
          <a:bodyPr wrap="square" lIns="0" tIns="0" rIns="0" bIns="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200" b="1" i="0" u="none" strike="noStrike" kern="0" cap="none" spc="0" normalizeH="0" baseline="0" noProof="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Jawa</a:t>
            </a:r>
            <a:r>
              <a:rPr kumimoji="0" lang="en-US" sz="1200" b="1"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200" b="1" i="0" u="none" strike="noStrike" kern="0" cap="none" spc="0" normalizeH="0" baseline="0" noProof="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Barat</a:t>
            </a:r>
            <a:r>
              <a:rPr kumimoji="0" lang="en-US" sz="1200" b="1"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1200" b="1"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174621"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719 org</a:t>
            </a:r>
            <a:endParaRPr kumimoji="0" lang="en-US" sz="12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4734186" y="5335738"/>
            <a:ext cx="1140181" cy="369332"/>
          </a:xfrm>
          <a:prstGeom prst="rect">
            <a:avLst/>
          </a:prstGeom>
        </p:spPr>
        <p:txBody>
          <a:bodyPr wrap="square" lIns="0" tIns="0" rIns="0" bIns="0">
            <a:spAutoFit/>
          </a:bodyPr>
          <a:lstStyle/>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Jawa Timur</a:t>
            </a:r>
          </a:p>
          <a:p>
            <a:pPr marL="0" marR="0" lvl="0" indent="174621"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1.738 org</a:t>
            </a:r>
            <a:endParaRPr kumimoji="0" lang="en-US" sz="12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5894443" y="5582491"/>
            <a:ext cx="952276" cy="369332"/>
          </a:xfrm>
          <a:prstGeom prst="rect">
            <a:avLst/>
          </a:prstGeom>
        </p:spPr>
        <p:txBody>
          <a:bodyPr wrap="square" lIns="0" tIns="0" rIns="0" bIns="0">
            <a:spAutoFit/>
          </a:bodyPr>
          <a:lstStyle/>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NTB</a:t>
            </a:r>
          </a:p>
          <a:p>
            <a:pPr marL="0" marR="0" lvl="0" indent="174621"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551 org</a:t>
            </a:r>
            <a:endParaRPr kumimoji="0" lang="en-US" sz="12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7393434" y="6057984"/>
            <a:ext cx="952276" cy="369332"/>
          </a:xfrm>
          <a:prstGeom prst="rect">
            <a:avLst/>
          </a:prstGeom>
        </p:spPr>
        <p:txBody>
          <a:bodyPr wrap="square" lIns="0" tIns="0" rIns="0" bIns="0">
            <a:spAutoFit/>
          </a:bodyPr>
          <a:lstStyle/>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NTT</a:t>
            </a:r>
          </a:p>
          <a:p>
            <a:pPr marL="0" marR="0" lvl="0" indent="174621"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451 org</a:t>
            </a:r>
            <a:endParaRPr kumimoji="0" lang="en-US" sz="12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4051561" y="3010236"/>
            <a:ext cx="952276" cy="369332"/>
          </a:xfrm>
          <a:prstGeom prst="rect">
            <a:avLst/>
          </a:prstGeom>
        </p:spPr>
        <p:txBody>
          <a:bodyPr wrap="square" lIns="0" tIns="0" rIns="0" bIns="0">
            <a:spAutoFit/>
          </a:bodyPr>
          <a:lstStyle/>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Kalbar</a:t>
            </a:r>
            <a:endParaRPr kumimoji="0" lang="en-US" sz="1200" b="0" i="0" u="none" strike="noStrike" kern="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174621"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239 org</a:t>
            </a:r>
            <a:endParaRPr kumimoji="0" lang="en-US" sz="1200" b="1"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p:nvPr/>
        </p:nvSpPr>
        <p:spPr>
          <a:xfrm>
            <a:off x="4490544" y="3633825"/>
            <a:ext cx="952276" cy="369332"/>
          </a:xfrm>
          <a:prstGeom prst="rect">
            <a:avLst/>
          </a:prstGeom>
        </p:spPr>
        <p:txBody>
          <a:bodyPr wrap="square" lIns="0" tIns="0" rIns="0" bIns="0">
            <a:spAutoFit/>
          </a:bodyPr>
          <a:lstStyle/>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Kalteng </a:t>
            </a:r>
          </a:p>
          <a:p>
            <a:pPr marL="0" marR="0" lvl="0" indent="174621"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275 org</a:t>
            </a:r>
            <a:endParaRPr kumimoji="0" lang="en-US" sz="12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Rectangle 21"/>
          <p:cNvSpPr/>
          <p:nvPr/>
        </p:nvSpPr>
        <p:spPr>
          <a:xfrm>
            <a:off x="5229892" y="3946325"/>
            <a:ext cx="952276" cy="369332"/>
          </a:xfrm>
          <a:prstGeom prst="rect">
            <a:avLst/>
          </a:prstGeom>
        </p:spPr>
        <p:txBody>
          <a:bodyPr wrap="square" lIns="0" tIns="0" rIns="0" bIns="0">
            <a:spAutoFit/>
          </a:bodyPr>
          <a:lstStyle/>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Kalsel</a:t>
            </a:r>
          </a:p>
          <a:p>
            <a:pPr marL="0" marR="0" lvl="0" indent="174621"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298 org</a:t>
            </a:r>
            <a:endParaRPr kumimoji="0" lang="en-US" sz="12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Rectangle 22"/>
          <p:cNvSpPr/>
          <p:nvPr/>
        </p:nvSpPr>
        <p:spPr>
          <a:xfrm>
            <a:off x="5399158" y="2809120"/>
            <a:ext cx="952276" cy="369332"/>
          </a:xfrm>
          <a:prstGeom prst="rect">
            <a:avLst/>
          </a:prstGeom>
        </p:spPr>
        <p:txBody>
          <a:bodyPr wrap="square" lIns="0" tIns="0" rIns="0" bIns="0">
            <a:spAutoFit/>
          </a:bodyPr>
          <a:lstStyle/>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Kaltim</a:t>
            </a:r>
          </a:p>
          <a:p>
            <a:pPr marL="0" marR="0" lvl="0" indent="174621"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264 org</a:t>
            </a:r>
            <a:endParaRPr kumimoji="0" lang="en-US" sz="12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4" name="Rectangle 23"/>
          <p:cNvSpPr/>
          <p:nvPr/>
        </p:nvSpPr>
        <p:spPr>
          <a:xfrm>
            <a:off x="5527368" y="1934205"/>
            <a:ext cx="952276" cy="369332"/>
          </a:xfrm>
          <a:prstGeom prst="rect">
            <a:avLst/>
          </a:prstGeom>
        </p:spPr>
        <p:txBody>
          <a:bodyPr wrap="square" lIns="0" tIns="0" rIns="0" bIns="0">
            <a:spAutoFit/>
          </a:bodyPr>
          <a:lstStyle/>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Kaltara</a:t>
            </a:r>
          </a:p>
          <a:p>
            <a:pPr marL="0" marR="0" lvl="0" indent="174621"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71 org</a:t>
            </a:r>
            <a:endParaRPr kumimoji="0" lang="en-US" sz="1200" b="1"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Rectangle 24"/>
          <p:cNvSpPr/>
          <p:nvPr/>
        </p:nvSpPr>
        <p:spPr>
          <a:xfrm>
            <a:off x="7518321" y="2551241"/>
            <a:ext cx="786911" cy="369332"/>
          </a:xfrm>
          <a:prstGeom prst="rect">
            <a:avLst/>
          </a:prstGeom>
        </p:spPr>
        <p:txBody>
          <a:bodyPr wrap="square" lIns="0" tIns="0" rIns="0" bIns="0">
            <a:spAutoFit/>
          </a:bodyPr>
          <a:lstStyle/>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d-ID" sz="1200" b="1" i="0" u="none" strike="noStrike" kern="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Sulut</a:t>
            </a:r>
            <a:endParaRPr kumimoji="0" lang="en-US" sz="1200" b="1" i="0" u="none" strike="noStrike" kern="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174621"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244 org</a:t>
            </a:r>
            <a:endParaRPr kumimoji="0" lang="en-US" sz="1200" b="1"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6" name="Rectangle 25"/>
          <p:cNvSpPr/>
          <p:nvPr/>
        </p:nvSpPr>
        <p:spPr>
          <a:xfrm>
            <a:off x="8086803" y="3161566"/>
            <a:ext cx="862641" cy="369332"/>
          </a:xfrm>
          <a:prstGeom prst="rect">
            <a:avLst/>
          </a:prstGeom>
        </p:spPr>
        <p:txBody>
          <a:bodyPr wrap="square" lIns="0" tIns="0" rIns="0" bIns="0">
            <a:spAutoFit/>
          </a:bodyPr>
          <a:lstStyle/>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d-ID" sz="1200" b="1" i="0" u="none" strike="noStrike" kern="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Malut</a:t>
            </a:r>
            <a:endParaRPr kumimoji="0" lang="en-US" sz="1200" b="1" i="0" u="none" strike="noStrike" kern="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174621"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116 org</a:t>
            </a:r>
            <a:endParaRPr kumimoji="0" lang="en-US" sz="12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Rectangle 26"/>
          <p:cNvSpPr/>
          <p:nvPr/>
        </p:nvSpPr>
        <p:spPr>
          <a:xfrm>
            <a:off x="6712371" y="2773606"/>
            <a:ext cx="1316967" cy="369332"/>
          </a:xfrm>
          <a:prstGeom prst="rect">
            <a:avLst/>
          </a:prstGeom>
        </p:spPr>
        <p:txBody>
          <a:bodyPr wrap="square" lIns="0" tIns="0" rIns="0" bIns="0">
            <a:spAutoFit/>
          </a:bodyPr>
          <a:lstStyle/>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Gorontalo</a:t>
            </a:r>
            <a:endParaRPr kumimoji="0" lang="en-US" sz="1200" b="0" i="0" u="none" strike="noStrike" kern="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174621" algn="l" defTabSz="914377" rtl="0" eaLnBrk="1" fontAlgn="auto" latinLnBrk="0" hangingPunct="1">
              <a:lnSpc>
                <a:spcPct val="100000"/>
              </a:lnSpc>
              <a:spcBef>
                <a:spcPts val="0"/>
              </a:spcBef>
              <a:spcAft>
                <a:spcPts val="0"/>
              </a:spcAft>
              <a:buClrTx/>
              <a:buSzTx/>
              <a:buFontTx/>
              <a:buNone/>
              <a:tabLst/>
              <a:defRPr/>
            </a:pPr>
            <a:r>
              <a:rPr kumimoji="0" lang="id-ID" sz="1200" b="0"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200" b="0"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302 org</a:t>
            </a:r>
            <a:endParaRPr kumimoji="0" lang="en-US" sz="1200" b="1"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Rectangle 27"/>
          <p:cNvSpPr/>
          <p:nvPr/>
        </p:nvSpPr>
        <p:spPr>
          <a:xfrm>
            <a:off x="6436206" y="3386048"/>
            <a:ext cx="1316967" cy="369332"/>
          </a:xfrm>
          <a:prstGeom prst="rect">
            <a:avLst/>
          </a:prstGeom>
        </p:spPr>
        <p:txBody>
          <a:bodyPr wrap="square" lIns="0" tIns="0" rIns="0" bIns="0">
            <a:spAutoFit/>
          </a:bodyPr>
          <a:lstStyle/>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d-ID" sz="1200" b="1" i="0" u="none" strike="noStrike" kern="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Sulteng</a:t>
            </a:r>
            <a:endParaRPr kumimoji="0" lang="en-US" sz="1200" b="1" i="0" u="none" strike="noStrike" kern="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174621"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288 org</a:t>
            </a:r>
            <a:endParaRPr kumimoji="0" lang="en-US" sz="12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9" name="Rectangle 28"/>
          <p:cNvSpPr/>
          <p:nvPr/>
        </p:nvSpPr>
        <p:spPr>
          <a:xfrm>
            <a:off x="6223141" y="3908303"/>
            <a:ext cx="978461" cy="369332"/>
          </a:xfrm>
          <a:prstGeom prst="rect">
            <a:avLst/>
          </a:prstGeom>
        </p:spPr>
        <p:txBody>
          <a:bodyPr wrap="square" lIns="0" tIns="0" rIns="0" bIns="0">
            <a:spAutoFit/>
          </a:bodyPr>
          <a:lstStyle/>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d-ID" sz="1200" b="1" i="0" u="none" strike="noStrike" kern="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Sulbar</a:t>
            </a:r>
            <a:endParaRPr kumimoji="0" lang="en-US" sz="1200" b="1" i="0" u="none" strike="noStrike" kern="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174621"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99 org</a:t>
            </a:r>
            <a:endParaRPr kumimoji="0" lang="en-US" sz="12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Rectangle 29"/>
          <p:cNvSpPr/>
          <p:nvPr/>
        </p:nvSpPr>
        <p:spPr>
          <a:xfrm>
            <a:off x="6954764" y="4293575"/>
            <a:ext cx="884972" cy="369332"/>
          </a:xfrm>
          <a:prstGeom prst="rect">
            <a:avLst/>
          </a:prstGeom>
        </p:spPr>
        <p:txBody>
          <a:bodyPr wrap="square" lIns="0" tIns="0" rIns="0" bIns="0">
            <a:spAutoFit/>
          </a:bodyPr>
          <a:lstStyle/>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d-ID" sz="1200" b="1" i="0" u="none" strike="noStrike" kern="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Sultra</a:t>
            </a:r>
            <a:endParaRPr kumimoji="0" lang="en-US" sz="1200" b="1" i="0" u="none" strike="noStrike" kern="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174621"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197 org</a:t>
            </a:r>
            <a:endParaRPr kumimoji="0" lang="en-US" sz="12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1" name="Rectangle 30"/>
          <p:cNvSpPr/>
          <p:nvPr/>
        </p:nvSpPr>
        <p:spPr>
          <a:xfrm>
            <a:off x="6370418" y="4633237"/>
            <a:ext cx="952276" cy="369332"/>
          </a:xfrm>
          <a:prstGeom prst="rect">
            <a:avLst/>
          </a:prstGeom>
        </p:spPr>
        <p:txBody>
          <a:bodyPr wrap="square" lIns="0" tIns="0" rIns="0" bIns="0">
            <a:spAutoFit/>
          </a:bodyPr>
          <a:lstStyle/>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Sulsel</a:t>
            </a:r>
          </a:p>
          <a:p>
            <a:pPr marL="0" marR="0" lvl="0" indent="174621"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586 org</a:t>
            </a:r>
            <a:endParaRPr kumimoji="0" lang="en-US" sz="12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2" name="Rectangle 31"/>
          <p:cNvSpPr/>
          <p:nvPr/>
        </p:nvSpPr>
        <p:spPr>
          <a:xfrm>
            <a:off x="8343400" y="4003910"/>
            <a:ext cx="1316967" cy="369332"/>
          </a:xfrm>
          <a:prstGeom prst="rect">
            <a:avLst/>
          </a:prstGeom>
        </p:spPr>
        <p:txBody>
          <a:bodyPr wrap="square" lIns="0" tIns="0" rIns="0" bIns="0">
            <a:spAutoFit/>
          </a:bodyPr>
          <a:lstStyle/>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Maluku</a:t>
            </a:r>
            <a:endParaRPr kumimoji="0" lang="en-US" sz="1200" b="1" i="0" u="none" strike="noStrike" kern="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174621"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157 org</a:t>
            </a:r>
            <a:endParaRPr kumimoji="0" lang="en-US" sz="12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Rectangle 32"/>
          <p:cNvSpPr/>
          <p:nvPr/>
        </p:nvSpPr>
        <p:spPr>
          <a:xfrm>
            <a:off x="9406642" y="3411360"/>
            <a:ext cx="1316967" cy="369332"/>
          </a:xfrm>
          <a:prstGeom prst="rect">
            <a:avLst/>
          </a:prstGeom>
        </p:spPr>
        <p:txBody>
          <a:bodyPr wrap="square" lIns="0" tIns="0" rIns="0" bIns="0">
            <a:spAutoFit/>
          </a:bodyPr>
          <a:lstStyle/>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d-ID" sz="1200" b="1" i="0" u="none" strike="noStrike" kern="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Papua Barat</a:t>
            </a:r>
            <a:endParaRPr kumimoji="0" lang="en-US" sz="1200" b="1" i="0" u="none" strike="noStrike" kern="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174621"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105 org</a:t>
            </a:r>
            <a:endParaRPr kumimoji="0" lang="en-US" sz="12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4" name="Rectangle 33"/>
          <p:cNvSpPr/>
          <p:nvPr/>
        </p:nvSpPr>
        <p:spPr>
          <a:xfrm>
            <a:off x="10358648" y="4254032"/>
            <a:ext cx="952276" cy="369332"/>
          </a:xfrm>
          <a:prstGeom prst="rect">
            <a:avLst/>
          </a:prstGeom>
        </p:spPr>
        <p:txBody>
          <a:bodyPr wrap="square" lIns="0" tIns="0" rIns="0" bIns="0">
            <a:spAutoFit/>
          </a:bodyPr>
          <a:lstStyle/>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Papua</a:t>
            </a:r>
          </a:p>
          <a:p>
            <a:pPr marL="0" marR="0" lvl="0" indent="174621"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211 org</a:t>
            </a:r>
            <a:endParaRPr kumimoji="0" lang="en-US" sz="12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5" name="Rectangle 34"/>
          <p:cNvSpPr/>
          <p:nvPr/>
        </p:nvSpPr>
        <p:spPr>
          <a:xfrm>
            <a:off x="5320834" y="5700564"/>
            <a:ext cx="952276" cy="369332"/>
          </a:xfrm>
          <a:prstGeom prst="rect">
            <a:avLst/>
          </a:prstGeom>
        </p:spPr>
        <p:txBody>
          <a:bodyPr wrap="square" lIns="0" tIns="0" rIns="0" bIns="0">
            <a:spAutoFit/>
          </a:bodyPr>
          <a:lstStyle/>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Bali</a:t>
            </a:r>
            <a:endParaRPr kumimoji="0" lang="en-US" sz="1200" b="1" i="0" u="none" strike="noStrike" kern="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174621"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280 org</a:t>
            </a:r>
            <a:endParaRPr kumimoji="0" lang="en-US" sz="12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Rectangle 35"/>
          <p:cNvSpPr/>
          <p:nvPr/>
        </p:nvSpPr>
        <p:spPr>
          <a:xfrm>
            <a:off x="3156717" y="3507402"/>
            <a:ext cx="952276" cy="369332"/>
          </a:xfrm>
          <a:prstGeom prst="rect">
            <a:avLst/>
          </a:prstGeom>
        </p:spPr>
        <p:txBody>
          <a:bodyPr wrap="square" lIns="0" tIns="0" rIns="0" bIns="0">
            <a:spAutoFit/>
          </a:bodyPr>
          <a:lstStyle/>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Babel</a:t>
            </a:r>
            <a:endParaRPr kumimoji="0" lang="en-US" sz="1200" b="1" i="0" u="none" strike="noStrike" kern="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174621"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165 org</a:t>
            </a:r>
            <a:endParaRPr kumimoji="0" lang="en-US" sz="12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7" name="Rectangle 36"/>
          <p:cNvSpPr/>
          <p:nvPr/>
        </p:nvSpPr>
        <p:spPr>
          <a:xfrm>
            <a:off x="3388323" y="4883735"/>
            <a:ext cx="952276" cy="369332"/>
          </a:xfrm>
          <a:prstGeom prst="rect">
            <a:avLst/>
          </a:prstGeom>
        </p:spPr>
        <p:txBody>
          <a:bodyPr wrap="square" lIns="0" tIns="0" rIns="0" bIns="0">
            <a:spAutoFit/>
          </a:bodyPr>
          <a:lstStyle/>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DKI</a:t>
            </a:r>
            <a:endParaRPr kumimoji="0" lang="en-US" sz="1200" b="1" i="0" u="none" strike="noStrike" kern="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174621"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154 org</a:t>
            </a:r>
            <a:endParaRPr kumimoji="0" lang="en-US" sz="12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8" name="Rectangle 37"/>
          <p:cNvSpPr/>
          <p:nvPr/>
        </p:nvSpPr>
        <p:spPr>
          <a:xfrm>
            <a:off x="4162667" y="5007209"/>
            <a:ext cx="1309986" cy="369332"/>
          </a:xfrm>
          <a:prstGeom prst="rect">
            <a:avLst/>
          </a:prstGeom>
        </p:spPr>
        <p:txBody>
          <a:bodyPr wrap="square" lIns="0" tIns="0" rIns="0" bIns="0">
            <a:spAutoFit/>
          </a:bodyPr>
          <a:lstStyle/>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Jawa Tengah</a:t>
            </a:r>
            <a:endParaRPr kumimoji="0" lang="en-US" sz="1200" b="1" i="0" u="none" strike="noStrike" kern="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174621"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1.288 org</a:t>
            </a:r>
            <a:endParaRPr kumimoji="0" lang="en-US" sz="12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9" name="Rectangle 38"/>
          <p:cNvSpPr/>
          <p:nvPr/>
        </p:nvSpPr>
        <p:spPr>
          <a:xfrm>
            <a:off x="4194070" y="5461221"/>
            <a:ext cx="952276" cy="369332"/>
          </a:xfrm>
          <a:prstGeom prst="rect">
            <a:avLst/>
          </a:prstGeom>
        </p:spPr>
        <p:txBody>
          <a:bodyPr wrap="square" lIns="0" tIns="0" rIns="0" bIns="0">
            <a:spAutoFit/>
          </a:bodyPr>
          <a:lstStyle/>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DIY</a:t>
            </a:r>
            <a:endParaRPr kumimoji="0" lang="en-US" sz="1200" b="1" i="0" u="none" strike="noStrike" kern="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174621"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270 org</a:t>
            </a:r>
            <a:endParaRPr kumimoji="0" lang="en-US" sz="12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0" name="Rectangle 39"/>
          <p:cNvSpPr/>
          <p:nvPr/>
        </p:nvSpPr>
        <p:spPr>
          <a:xfrm>
            <a:off x="2340500" y="3494558"/>
            <a:ext cx="952276" cy="369332"/>
          </a:xfrm>
          <a:prstGeom prst="rect">
            <a:avLst/>
          </a:prstGeom>
        </p:spPr>
        <p:txBody>
          <a:bodyPr wrap="square" lIns="0" tIns="0" rIns="0" bIns="0">
            <a:spAutoFit/>
          </a:bodyPr>
          <a:lstStyle/>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Jambi</a:t>
            </a:r>
            <a:endParaRPr kumimoji="0" lang="en-US" sz="1200" b="0" i="0" u="none" strike="noStrike" kern="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174621" algn="l" defTabSz="914377" rtl="0" eaLnBrk="1" fontAlgn="auto" latinLnBrk="0" hangingPunct="1">
              <a:lnSpc>
                <a:spcPct val="100000"/>
              </a:lnSpc>
              <a:spcBef>
                <a:spcPts val="0"/>
              </a:spcBef>
              <a:spcAft>
                <a:spcPts val="0"/>
              </a:spcAft>
              <a:buClrTx/>
              <a:buSzTx/>
              <a:buFontTx/>
              <a:buNone/>
              <a:tabLst/>
              <a:defRPr/>
            </a:pPr>
            <a:r>
              <a:rPr kumimoji="0" lang="id-ID" sz="1200" b="0"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200" b="0"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282 org</a:t>
            </a:r>
            <a:endParaRPr kumimoji="0" lang="en-US" sz="12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1" name="TextBox 40"/>
          <p:cNvSpPr txBox="1"/>
          <p:nvPr/>
        </p:nvSpPr>
        <p:spPr>
          <a:xfrm>
            <a:off x="4854387" y="6669741"/>
            <a:ext cx="2484000" cy="184666"/>
          </a:xfrm>
          <a:prstGeom prst="rect">
            <a:avLst/>
          </a:prstGeom>
          <a:noFill/>
        </p:spPr>
        <p:txBody>
          <a:bodyPr wrap="square" lIns="0" tIns="0" rIns="0" bIns="0"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Ditjen Guru dan Tenaga Kependidikan</a:t>
            </a:r>
          </a:p>
        </p:txBody>
      </p:sp>
    </p:spTree>
    <p:extLst>
      <p:ext uri="{BB962C8B-B14F-4D97-AF65-F5344CB8AC3E}">
        <p14:creationId xmlns:p14="http://schemas.microsoft.com/office/powerpoint/2010/main" val="28410151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922046983"/>
              </p:ext>
            </p:extLst>
          </p:nvPr>
        </p:nvGraphicFramePr>
        <p:xfrm>
          <a:off x="753533" y="3301999"/>
          <a:ext cx="11243733" cy="668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499533" y="3327399"/>
            <a:ext cx="795867" cy="61806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Franklin Gothic Medium Cond" panose="020B0606030402020204" pitchFamily="34" charset="0"/>
              <a:ea typeface="+mn-ea"/>
              <a:cs typeface="+mn-cs"/>
            </a:endParaRPr>
          </a:p>
        </p:txBody>
      </p:sp>
      <p:sp>
        <p:nvSpPr>
          <p:cNvPr id="2" name="TextBox 1"/>
          <p:cNvSpPr txBox="1"/>
          <p:nvPr/>
        </p:nvSpPr>
        <p:spPr>
          <a:xfrm>
            <a:off x="3906982" y="932872"/>
            <a:ext cx="5118709" cy="584775"/>
          </a:xfrm>
          <a:prstGeom prst="rect">
            <a:avLst/>
          </a:prstGeom>
          <a:noFill/>
        </p:spPr>
        <p:txBody>
          <a:bodyPr wrap="none" rtlCol="0">
            <a:spAutoFit/>
          </a:bodyPr>
          <a:lstStyle/>
          <a:p>
            <a:r>
              <a:rPr lang="en-US" sz="3200" dirty="0" err="1">
                <a:latin typeface="Berlin Sans FB Demi" panose="020E0802020502020306" pitchFamily="34" charset="0"/>
              </a:rPr>
              <a:t>SOLUSI</a:t>
            </a:r>
            <a:r>
              <a:rPr lang="en-US" sz="3200" dirty="0">
                <a:latin typeface="Berlin Sans FB Demi" panose="020E0802020502020306" pitchFamily="34" charset="0"/>
              </a:rPr>
              <a:t> </a:t>
            </a:r>
            <a:r>
              <a:rPr lang="en-US" sz="3200" dirty="0" err="1">
                <a:latin typeface="Berlin Sans FB Demi" panose="020E0802020502020306" pitchFamily="34" charset="0"/>
              </a:rPr>
              <a:t>JANGKA</a:t>
            </a:r>
            <a:r>
              <a:rPr lang="en-US" sz="3200" dirty="0">
                <a:latin typeface="Berlin Sans FB Demi" panose="020E0802020502020306" pitchFamily="34" charset="0"/>
              </a:rPr>
              <a:t> </a:t>
            </a:r>
            <a:r>
              <a:rPr lang="en-US" sz="3200" dirty="0" err="1">
                <a:latin typeface="Berlin Sans FB Demi" panose="020E0802020502020306" pitchFamily="34" charset="0"/>
              </a:rPr>
              <a:t>PANJANG</a:t>
            </a:r>
            <a:endParaRPr lang="en-US" sz="3200" dirty="0">
              <a:latin typeface="Berlin Sans FB Demi" panose="020E0802020502020306" pitchFamily="34" charset="0"/>
            </a:endParaRPr>
          </a:p>
        </p:txBody>
      </p:sp>
    </p:spTree>
    <p:extLst>
      <p:ext uri="{BB962C8B-B14F-4D97-AF65-F5344CB8AC3E}">
        <p14:creationId xmlns:p14="http://schemas.microsoft.com/office/powerpoint/2010/main" val="17730803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12192000" cy="6858000"/>
            <a:chOff x="0" y="0"/>
            <a:chExt cx="12192000" cy="6858000"/>
          </a:xfrm>
        </p:grpSpPr>
        <p:sp>
          <p:nvSpPr>
            <p:cNvPr id="2" name="Rectangle 1"/>
            <p:cNvSpPr/>
            <p:nvPr/>
          </p:nvSpPr>
          <p:spPr>
            <a:xfrm>
              <a:off x="0" y="0"/>
              <a:ext cx="12192000" cy="6858000"/>
            </a:xfrm>
            <a:prstGeom prst="rect">
              <a:avLst/>
            </a:prstGeom>
            <a:noFill/>
            <a:ln w="1270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370" tIns="45686" rIns="91370" bIns="45686" rtlCol="0" anchor="ctr"/>
            <a:lstStyle/>
            <a:p>
              <a:pPr algn="ctr"/>
              <a:endParaRPr lang="id-ID">
                <a:solidFill>
                  <a:schemeClr val="tx2">
                    <a:lumMod val="60000"/>
                    <a:lumOff val="40000"/>
                  </a:schemeClr>
                </a:solidFill>
              </a:endParaRPr>
            </a:p>
          </p:txBody>
        </p:sp>
        <p:pic>
          <p:nvPicPr>
            <p:cNvPr id="6" name="Picture 5" descr="tutwuri.jpg"/>
            <p:cNvPicPr>
              <a:picLocks noChangeAspect="1"/>
            </p:cNvPicPr>
            <p:nvPr/>
          </p:nvPicPr>
          <p:blipFill>
            <a:blip r:embed="rId2" cstate="print"/>
            <a:srcRect/>
            <a:stretch>
              <a:fillRect/>
            </a:stretch>
          </p:blipFill>
          <p:spPr bwMode="auto">
            <a:xfrm>
              <a:off x="11548516" y="72464"/>
              <a:ext cx="582338" cy="584161"/>
            </a:xfrm>
            <a:prstGeom prst="rect">
              <a:avLst/>
            </a:prstGeom>
            <a:noFill/>
            <a:ln w="9525">
              <a:noFill/>
              <a:miter lim="800000"/>
              <a:headEnd/>
              <a:tailEnd/>
            </a:ln>
          </p:spPr>
        </p:pic>
        <p:sp>
          <p:nvSpPr>
            <p:cNvPr id="11" name="Slide Number Placeholder 2"/>
            <p:cNvSpPr txBox="1"/>
            <p:nvPr/>
          </p:nvSpPr>
          <p:spPr>
            <a:xfrm>
              <a:off x="11770558" y="6519880"/>
              <a:ext cx="365760" cy="274320"/>
            </a:xfrm>
            <a:prstGeom prst="rect">
              <a:avLst/>
            </a:prstGeom>
            <a:solidFill>
              <a:schemeClr val="accent3"/>
            </a:solidFill>
            <a:ln>
              <a:noFill/>
            </a:ln>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a:solidFill>
                    <a:sysClr val="window" lastClr="FFFFFF"/>
                  </a:solidFill>
                  <a:effectLst>
                    <a:outerShdw blurRad="38100" dist="38100" dir="2700000" algn="tl">
                      <a:srgbClr val="000000"/>
                    </a:outerShdw>
                  </a:effectLst>
                  <a:latin typeface="Calibri" pitchFamily="34" charset="0"/>
                </a:rPr>
                <a:t>6</a:t>
              </a:r>
              <a:endParaRPr kumimoji="0" lang="id-ID" sz="1050" b="1" i="0" u="none" strike="noStrike" kern="0" cap="none" spc="0" normalizeH="0" baseline="0" noProof="0" dirty="0">
                <a:ln>
                  <a:noFill/>
                </a:ln>
                <a:solidFill>
                  <a:sysClr val="window" lastClr="FFFFFF"/>
                </a:solidFill>
                <a:effectLst>
                  <a:outerShdw blurRad="38100" dist="38100" dir="2700000" algn="tl">
                    <a:srgbClr val="000000"/>
                  </a:outerShdw>
                </a:effectLst>
                <a:uLnTx/>
                <a:uFillTx/>
                <a:latin typeface="Calibri" pitchFamily="34" charset="0"/>
              </a:endParaRPr>
            </a:p>
          </p:txBody>
        </p:sp>
      </p:grpSp>
      <p:sp>
        <p:nvSpPr>
          <p:cNvPr id="10" name="TextBox 9"/>
          <p:cNvSpPr txBox="1"/>
          <p:nvPr/>
        </p:nvSpPr>
        <p:spPr>
          <a:xfrm>
            <a:off x="2660103" y="3044283"/>
            <a:ext cx="6170048" cy="769441"/>
          </a:xfrm>
          <a:prstGeom prst="rect">
            <a:avLst/>
          </a:prstGeom>
          <a:noFill/>
        </p:spPr>
        <p:txBody>
          <a:bodyPr wrap="square" rtlCol="0">
            <a:spAutoFit/>
          </a:bodyPr>
          <a:lstStyle/>
          <a:p>
            <a:pPr algn="ctr"/>
            <a:r>
              <a:rPr lang="id-ID" sz="4400" dirty="0">
                <a:solidFill>
                  <a:schemeClr val="tx2">
                    <a:lumMod val="60000"/>
                    <a:lumOff val="40000"/>
                  </a:schemeClr>
                </a:solidFill>
              </a:rPr>
              <a:t>terima</a:t>
            </a:r>
            <a:r>
              <a:rPr lang="en-US" sz="4400" dirty="0">
                <a:solidFill>
                  <a:schemeClr val="tx2">
                    <a:lumMod val="60000"/>
                    <a:lumOff val="40000"/>
                  </a:schemeClr>
                </a:solidFill>
              </a:rPr>
              <a:t> </a:t>
            </a:r>
            <a:r>
              <a:rPr lang="id-ID" sz="4400" dirty="0">
                <a:solidFill>
                  <a:schemeClr val="tx2">
                    <a:lumMod val="60000"/>
                    <a:lumOff val="40000"/>
                  </a:schemeClr>
                </a:solidFill>
              </a:rPr>
              <a:t>kasih</a:t>
            </a: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67963" y="1600749"/>
            <a:ext cx="7550667" cy="273317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624" y="1070883"/>
            <a:ext cx="4115636" cy="4239658"/>
          </a:xfrm>
          <a:prstGeom prst="rect">
            <a:avLst/>
          </a:prstGeom>
        </p:spPr>
      </p:pic>
      <p:sp>
        <p:nvSpPr>
          <p:cNvPr id="3" name="Rectangle 2"/>
          <p:cNvSpPr/>
          <p:nvPr/>
        </p:nvSpPr>
        <p:spPr>
          <a:xfrm>
            <a:off x="194983" y="4672483"/>
            <a:ext cx="9507090" cy="584775"/>
          </a:xfrm>
          <a:prstGeom prst="rect">
            <a:avLst/>
          </a:prstGeom>
          <a:noFill/>
        </p:spPr>
        <p:txBody>
          <a:bodyPr wrap="none" lIns="91440" tIns="45720" rIns="91440" bIns="45720">
            <a:spAutoFit/>
          </a:bodyPr>
          <a:lstStyle/>
          <a:p>
            <a:pPr algn="ctr"/>
            <a:r>
              <a:rPr lang="id-ID" sz="32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“Education and training is an invesment for the future”</a:t>
            </a:r>
            <a:endParaRPr lang="en-US" sz="32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035911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69"/>
          <p:cNvGraphicFramePr>
            <a:graphicFrameLocks/>
          </p:cNvGraphicFramePr>
          <p:nvPr>
            <p:extLst>
              <p:ext uri="{D42A27DB-BD31-4B8C-83A1-F6EECF244321}">
                <p14:modId xmlns:p14="http://schemas.microsoft.com/office/powerpoint/2010/main" val="3513259689"/>
              </p:ext>
            </p:extLst>
          </p:nvPr>
        </p:nvGraphicFramePr>
        <p:xfrm>
          <a:off x="719404" y="1426841"/>
          <a:ext cx="10753195" cy="4711416"/>
        </p:xfrm>
        <a:graphic>
          <a:graphicData uri="http://schemas.openxmlformats.org/drawingml/2006/table">
            <a:tbl>
              <a:tblPr/>
              <a:tblGrid>
                <a:gridCol w="5093619">
                  <a:extLst>
                    <a:ext uri="{9D8B030D-6E8A-4147-A177-3AD203B41FA5}">
                      <a16:colId xmlns="" xmlns:a16="http://schemas.microsoft.com/office/drawing/2014/main" val="20000"/>
                    </a:ext>
                  </a:extLst>
                </a:gridCol>
                <a:gridCol w="5659576">
                  <a:extLst>
                    <a:ext uri="{9D8B030D-6E8A-4147-A177-3AD203B41FA5}">
                      <a16:colId xmlns="" xmlns:a16="http://schemas.microsoft.com/office/drawing/2014/main" val="20001"/>
                    </a:ext>
                  </a:extLst>
                </a:gridCol>
              </a:tblGrid>
              <a:tr h="72847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109A"/>
                          </a:solidFill>
                          <a:effectLst/>
                          <a:latin typeface="Calibri" panose="020F0502020204030204" pitchFamily="34" charset="0"/>
                        </a:rPr>
                        <a:t>Global Competition</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C4B93">
                        <a:alpha val="50000"/>
                      </a:srgbClr>
                    </a:solidFill>
                  </a:tcPr>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900" b="1" i="0" u="none" strike="noStrike" cap="none" normalizeH="0" baseline="0" dirty="0">
                          <a:ln>
                            <a:noFill/>
                          </a:ln>
                          <a:solidFill>
                            <a:srgbClr val="FF0000"/>
                          </a:solidFill>
                          <a:effectLst/>
                          <a:latin typeface="Calibri" panose="020F0502020204030204" pitchFamily="34" charset="0"/>
                        </a:rPr>
                        <a:t>Global Awareness</a:t>
                      </a:r>
                    </a:p>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900" b="1" i="0" u="none" strike="noStrike" cap="none" normalizeH="0" baseline="0" dirty="0">
                          <a:ln>
                            <a:noFill/>
                          </a:ln>
                          <a:solidFill>
                            <a:srgbClr val="FF0000"/>
                          </a:solidFill>
                          <a:effectLst/>
                          <a:latin typeface="Calibri" panose="020F0502020204030204" pitchFamily="34" charset="0"/>
                        </a:rPr>
                        <a:t>Self-Direction</a:t>
                      </a:r>
                      <a:endParaRPr kumimoji="0" lang="en-US" sz="1900" b="0" i="0" u="none" strike="noStrike" cap="none" normalizeH="0" baseline="0" dirty="0">
                        <a:ln>
                          <a:noFill/>
                        </a:ln>
                        <a:solidFill>
                          <a:srgbClr val="FF0000"/>
                        </a:solidFill>
                        <a:effectLst/>
                        <a:latin typeface="Calibri" panose="020F0502020204030204" pitchFamily="34" charset="0"/>
                      </a:endParaRPr>
                    </a:p>
                  </a:txBody>
                  <a:tcPr marL="121920" marR="12192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C4B93">
                        <a:alpha val="50000"/>
                      </a:srgbClr>
                    </a:solidFill>
                  </a:tcPr>
                </a:tc>
                <a:extLst>
                  <a:ext uri="{0D108BD9-81ED-4DB2-BD59-A6C34878D82A}">
                    <a16:rowId xmlns="" xmlns:a16="http://schemas.microsoft.com/office/drawing/2014/main" val="10000"/>
                  </a:ext>
                </a:extLst>
              </a:tr>
              <a:tr h="1075944">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109A"/>
                          </a:solidFill>
                          <a:effectLst/>
                          <a:latin typeface="Calibri" panose="020F0502020204030204" pitchFamily="34" charset="0"/>
                        </a:rPr>
                        <a:t>Global Cooperation</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900" b="1" i="0" u="none" strike="noStrike" kern="1200" cap="none" normalizeH="0" baseline="0" dirty="0">
                          <a:ln>
                            <a:noFill/>
                          </a:ln>
                          <a:solidFill>
                            <a:srgbClr val="00109A"/>
                          </a:solidFill>
                          <a:effectLst/>
                          <a:latin typeface="Calibri" panose="020F0502020204030204" pitchFamily="34" charset="0"/>
                          <a:ea typeface="+mn-ea"/>
                          <a:cs typeface="+mn-cs"/>
                        </a:rPr>
                        <a:t>Global </a:t>
                      </a:r>
                      <a:r>
                        <a:rPr kumimoji="0" lang="id-ID" sz="1900" b="1" i="0" u="none" strike="noStrike" kern="1200" cap="none" normalizeH="0" baseline="0" dirty="0">
                          <a:ln>
                            <a:noFill/>
                          </a:ln>
                          <a:solidFill>
                            <a:srgbClr val="00109A"/>
                          </a:solidFill>
                          <a:effectLst/>
                          <a:latin typeface="Calibri" panose="020F0502020204030204" pitchFamily="34" charset="0"/>
                          <a:ea typeface="+mn-ea"/>
                          <a:cs typeface="+mn-cs"/>
                        </a:rPr>
                        <a:t>synergies</a:t>
                      </a:r>
                      <a:endParaRPr kumimoji="0" lang="en-US" sz="1900" b="1" i="0" u="none" strike="noStrike" kern="1200" cap="none" normalizeH="0" baseline="0" dirty="0">
                        <a:ln>
                          <a:noFill/>
                        </a:ln>
                        <a:solidFill>
                          <a:srgbClr val="00109A"/>
                        </a:solidFill>
                        <a:effectLst/>
                        <a:latin typeface="Calibri" panose="020F0502020204030204" pitchFamily="34" charset="0"/>
                        <a:ea typeface="+mn-ea"/>
                        <a:cs typeface="+mn-cs"/>
                      </a:endParaRPr>
                    </a:p>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900" b="1" i="0" u="none" strike="noStrike" kern="1200" cap="none" normalizeH="0" baseline="0" dirty="0">
                          <a:ln>
                            <a:noFill/>
                          </a:ln>
                          <a:solidFill>
                            <a:srgbClr val="00109A"/>
                          </a:solidFill>
                          <a:effectLst/>
                          <a:latin typeface="Calibri" panose="020F0502020204030204" pitchFamily="34" charset="0"/>
                          <a:ea typeface="+mn-ea"/>
                          <a:cs typeface="+mn-cs"/>
                        </a:rPr>
                        <a:t>Collaboration</a:t>
                      </a:r>
                    </a:p>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900" b="1" i="0" u="none" strike="noStrike" kern="1200" cap="none" normalizeH="0" baseline="0" dirty="0">
                          <a:ln>
                            <a:noFill/>
                          </a:ln>
                          <a:solidFill>
                            <a:srgbClr val="00109A"/>
                          </a:solidFill>
                          <a:effectLst/>
                          <a:latin typeface="Calibri" panose="020F0502020204030204" pitchFamily="34" charset="0"/>
                          <a:ea typeface="+mn-ea"/>
                          <a:cs typeface="+mn-cs"/>
                        </a:rPr>
                        <a:t>ICT Literacy</a:t>
                      </a:r>
                    </a:p>
                  </a:txBody>
                  <a:tcPr marL="121920" marR="12192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075944">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109A"/>
                          </a:solidFill>
                          <a:effectLst/>
                          <a:latin typeface="Calibri" panose="020F0502020204030204" pitchFamily="34" charset="0"/>
                        </a:rPr>
                        <a:t>Information Growth</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39ACF">
                        <a:alpha val="50000"/>
                      </a:srgbClr>
                    </a:solidFill>
                  </a:tcPr>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900" b="1" i="0" u="none" strike="noStrike" kern="1200" cap="none" normalizeH="0" baseline="0" dirty="0">
                          <a:ln>
                            <a:noFill/>
                          </a:ln>
                          <a:solidFill>
                            <a:srgbClr val="FF0000"/>
                          </a:solidFill>
                          <a:effectLst/>
                          <a:latin typeface="Calibri" panose="020F0502020204030204" pitchFamily="34" charset="0"/>
                          <a:ea typeface="+mn-ea"/>
                          <a:cs typeface="+mn-cs"/>
                        </a:rPr>
                        <a:t>Information Literacy</a:t>
                      </a:r>
                    </a:p>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id-ID" sz="1900" b="1" i="0" u="none" strike="noStrike" kern="1200" cap="none" normalizeH="0" baseline="0" dirty="0">
                          <a:ln>
                            <a:noFill/>
                          </a:ln>
                          <a:solidFill>
                            <a:srgbClr val="FF0000"/>
                          </a:solidFill>
                          <a:effectLst/>
                          <a:latin typeface="Calibri" panose="020F0502020204030204" pitchFamily="34" charset="0"/>
                          <a:ea typeface="+mn-ea"/>
                          <a:cs typeface="+mn-cs"/>
                        </a:rPr>
                        <a:t>Information Responses</a:t>
                      </a:r>
                      <a:endParaRPr kumimoji="0" lang="en-US" sz="1900" b="1" i="0" u="none" strike="noStrike" kern="1200" cap="none" normalizeH="0" baseline="0" dirty="0">
                        <a:ln>
                          <a:noFill/>
                        </a:ln>
                        <a:solidFill>
                          <a:srgbClr val="FF0000"/>
                        </a:solidFill>
                        <a:effectLst/>
                        <a:latin typeface="Calibri" panose="020F0502020204030204" pitchFamily="34" charset="0"/>
                        <a:ea typeface="+mn-ea"/>
                        <a:cs typeface="+mn-cs"/>
                      </a:endParaRPr>
                    </a:p>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id-ID" sz="1900" b="1" i="0" u="none" strike="noStrike" kern="1200" cap="none" normalizeH="0" baseline="0" dirty="0">
                          <a:ln>
                            <a:noFill/>
                          </a:ln>
                          <a:solidFill>
                            <a:srgbClr val="FF0000"/>
                          </a:solidFill>
                          <a:effectLst/>
                          <a:latin typeface="Calibri" panose="020F0502020204030204" pitchFamily="34" charset="0"/>
                          <a:ea typeface="+mn-ea"/>
                          <a:cs typeface="+mn-cs"/>
                        </a:rPr>
                        <a:t>Pemanfaatan Usage</a:t>
                      </a:r>
                      <a:endParaRPr kumimoji="0" lang="en-US" sz="1900" b="1" i="0" u="none" strike="noStrike" kern="1200" cap="none" normalizeH="0" baseline="0" dirty="0">
                        <a:ln>
                          <a:noFill/>
                        </a:ln>
                        <a:solidFill>
                          <a:srgbClr val="FF0000"/>
                        </a:solidFill>
                        <a:effectLst/>
                        <a:latin typeface="Calibri" panose="020F0502020204030204" pitchFamily="34" charset="0"/>
                        <a:ea typeface="+mn-ea"/>
                        <a:cs typeface="+mn-cs"/>
                      </a:endParaRPr>
                    </a:p>
                  </a:txBody>
                  <a:tcPr marL="121920" marR="12192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39ACF">
                        <a:alpha val="50000"/>
                      </a:srgbClr>
                    </a:solidFill>
                  </a:tcPr>
                </a:tc>
                <a:extLst>
                  <a:ext uri="{0D108BD9-81ED-4DB2-BD59-A6C34878D82A}">
                    <a16:rowId xmlns="" xmlns:a16="http://schemas.microsoft.com/office/drawing/2014/main" val="10002"/>
                  </a:ext>
                </a:extLst>
              </a:tr>
              <a:tr h="1075944">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109A"/>
                          </a:solidFill>
                          <a:effectLst/>
                          <a:latin typeface="Calibri" panose="020F0502020204030204" pitchFamily="34" charset="0"/>
                        </a:rPr>
                        <a:t>More Jobs &amp; Careers</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900" b="1" i="0" u="none" strike="noStrike" kern="1200" cap="none" normalizeH="0" baseline="0" dirty="0">
                          <a:ln>
                            <a:noFill/>
                          </a:ln>
                          <a:solidFill>
                            <a:schemeClr val="accent2">
                              <a:lumMod val="75000"/>
                            </a:schemeClr>
                          </a:solidFill>
                          <a:effectLst/>
                          <a:latin typeface="Calibri" panose="020F0502020204030204" pitchFamily="34" charset="0"/>
                          <a:ea typeface="+mn-ea"/>
                          <a:cs typeface="+mn-cs"/>
                        </a:rPr>
                        <a:t>Critical Thinking &amp; Problem  Solving</a:t>
                      </a:r>
                    </a:p>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900" b="1" i="0" u="none" strike="noStrike" kern="1200" cap="none" normalizeH="0" baseline="0" dirty="0">
                          <a:ln>
                            <a:noFill/>
                          </a:ln>
                          <a:solidFill>
                            <a:schemeClr val="accent2">
                              <a:lumMod val="75000"/>
                            </a:schemeClr>
                          </a:solidFill>
                          <a:effectLst/>
                          <a:latin typeface="Calibri" panose="020F0502020204030204" pitchFamily="34" charset="0"/>
                          <a:ea typeface="+mn-ea"/>
                          <a:cs typeface="+mn-cs"/>
                        </a:rPr>
                        <a:t>Innovation &amp; Improvement</a:t>
                      </a:r>
                    </a:p>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900" b="1" i="0" u="none" strike="noStrike" kern="1200" cap="none" normalizeH="0" baseline="0" dirty="0">
                          <a:ln>
                            <a:noFill/>
                          </a:ln>
                          <a:solidFill>
                            <a:schemeClr val="accent2">
                              <a:lumMod val="75000"/>
                            </a:schemeClr>
                          </a:solidFill>
                          <a:effectLst/>
                          <a:latin typeface="Calibri" panose="020F0502020204030204" pitchFamily="34" charset="0"/>
                          <a:ea typeface="+mn-ea"/>
                          <a:cs typeface="+mn-cs"/>
                        </a:rPr>
                        <a:t>Flexibility &amp; Adaptability</a:t>
                      </a:r>
                    </a:p>
                  </a:txBody>
                  <a:tcPr marL="121920" marR="12192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75511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109A"/>
                          </a:solidFill>
                          <a:effectLst/>
                          <a:latin typeface="Calibri" panose="020F0502020204030204" pitchFamily="34" charset="0"/>
                        </a:rPr>
                        <a:t>Growing</a:t>
                      </a:r>
                      <a:r>
                        <a:rPr kumimoji="0" lang="id-ID" sz="2400" b="1" i="0" u="none" strike="noStrike" cap="none" normalizeH="0" baseline="0" dirty="0">
                          <a:ln>
                            <a:noFill/>
                          </a:ln>
                          <a:solidFill>
                            <a:srgbClr val="00109A"/>
                          </a:solidFill>
                          <a:effectLst/>
                          <a:latin typeface="Calibri" panose="020F0502020204030204" pitchFamily="34" charset="0"/>
                        </a:rPr>
                        <a:t> </a:t>
                      </a:r>
                      <a:r>
                        <a:rPr kumimoji="0" lang="en-US" sz="2400" b="1" i="0" u="none" strike="noStrike" cap="none" normalizeH="0" baseline="0" dirty="0">
                          <a:ln>
                            <a:noFill/>
                          </a:ln>
                          <a:solidFill>
                            <a:srgbClr val="00109A"/>
                          </a:solidFill>
                          <a:effectLst/>
                          <a:latin typeface="Calibri" panose="020F0502020204030204" pitchFamily="34" charset="0"/>
                        </a:rPr>
                        <a:t>Service Economy</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BE49">
                        <a:alpha val="50000"/>
                      </a:srgbClr>
                    </a:solidFill>
                  </a:tcPr>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900" b="1" i="0" u="none" strike="noStrike" kern="1200" cap="none" normalizeH="0" baseline="0" dirty="0">
                          <a:ln>
                            <a:noFill/>
                          </a:ln>
                          <a:solidFill>
                            <a:srgbClr val="00109A"/>
                          </a:solidFill>
                          <a:effectLst/>
                          <a:latin typeface="Calibri" panose="020F0502020204030204" pitchFamily="34" charset="0"/>
                          <a:ea typeface="+mn-ea"/>
                          <a:cs typeface="+mn-cs"/>
                        </a:rPr>
                        <a:t>Communication Skills</a:t>
                      </a:r>
                    </a:p>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900" b="1" i="0" u="none" strike="noStrike" kern="1200" cap="none" normalizeH="0" baseline="0" dirty="0">
                          <a:ln>
                            <a:noFill/>
                          </a:ln>
                          <a:solidFill>
                            <a:srgbClr val="00109A"/>
                          </a:solidFill>
                          <a:effectLst/>
                          <a:latin typeface="Calibri" panose="020F0502020204030204" pitchFamily="34" charset="0"/>
                          <a:ea typeface="+mn-ea"/>
                          <a:cs typeface="+mn-cs"/>
                        </a:rPr>
                        <a:t>Life and Career Awareness Skills</a:t>
                      </a:r>
                    </a:p>
                  </a:txBody>
                  <a:tcPr marL="121920" marR="12192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BE49">
                        <a:alpha val="50000"/>
                      </a:srgbClr>
                    </a:solidFill>
                  </a:tcPr>
                </a:tc>
                <a:extLst>
                  <a:ext uri="{0D108BD9-81ED-4DB2-BD59-A6C34878D82A}">
                    <a16:rowId xmlns="" xmlns:a16="http://schemas.microsoft.com/office/drawing/2014/main" val="10004"/>
                  </a:ext>
                </a:extLst>
              </a:tr>
            </a:tbl>
          </a:graphicData>
        </a:graphic>
      </p:graphicFrame>
      <p:sp>
        <p:nvSpPr>
          <p:cNvPr id="3" name="Text Box 60"/>
          <p:cNvSpPr txBox="1">
            <a:spLocks noChangeArrowheads="1"/>
          </p:cNvSpPr>
          <p:nvPr/>
        </p:nvSpPr>
        <p:spPr bwMode="auto">
          <a:xfrm>
            <a:off x="2521959" y="395958"/>
            <a:ext cx="7105359" cy="779697"/>
          </a:xfrm>
          <a:prstGeom prst="rect">
            <a:avLst/>
          </a:prstGeom>
          <a:noFill/>
          <a:ln w="9525">
            <a:noFill/>
            <a:miter lim="800000"/>
            <a:headEnd/>
            <a:tailEnd/>
          </a:ln>
          <a:effectLst/>
        </p:spPr>
        <p:txBody>
          <a:bodyPr wrap="none" lIns="121912" tIns="60956" rIns="121912" bIns="60956">
            <a:spAutoFit/>
          </a:bodyPr>
          <a:lstStyle/>
          <a:p>
            <a:pPr algn="ctr"/>
            <a:r>
              <a:rPr lang="en-US" sz="4300" b="1" dirty="0">
                <a:latin typeface="Calibri" panose="020F0502020204030204" pitchFamily="34" charset="0"/>
              </a:rPr>
              <a:t>Skills Required</a:t>
            </a:r>
            <a:r>
              <a:rPr lang="id-ID" sz="4300" b="1" dirty="0">
                <a:latin typeface="Calibri" panose="020F0502020204030204" pitchFamily="34" charset="0"/>
              </a:rPr>
              <a:t> in </a:t>
            </a:r>
            <a:r>
              <a:rPr lang="en-US" sz="4300" b="1" dirty="0">
                <a:solidFill>
                  <a:srgbClr val="000099"/>
                </a:solidFill>
                <a:latin typeface="Calibri" panose="020F0502020204030204" pitchFamily="34" charset="0"/>
              </a:rPr>
              <a:t>21</a:t>
            </a:r>
            <a:r>
              <a:rPr lang="en-US" sz="4300" b="1" baseline="30000" dirty="0">
                <a:solidFill>
                  <a:srgbClr val="000099"/>
                </a:solidFill>
                <a:latin typeface="Calibri" panose="020F0502020204030204" pitchFamily="34" charset="0"/>
              </a:rPr>
              <a:t>st</a:t>
            </a:r>
            <a:r>
              <a:rPr lang="en-US" sz="4300" b="1" dirty="0">
                <a:solidFill>
                  <a:srgbClr val="000099"/>
                </a:solidFill>
                <a:latin typeface="Calibri" panose="020F0502020204030204" pitchFamily="34" charset="0"/>
              </a:rPr>
              <a:t> Century </a:t>
            </a:r>
            <a:endParaRPr lang="en-US" sz="4300" b="1" dirty="0">
              <a:latin typeface="Calibri" panose="020F0502020204030204" pitchFamily="34" charset="0"/>
            </a:endParaRPr>
          </a:p>
        </p:txBody>
      </p:sp>
    </p:spTree>
    <p:extLst>
      <p:ext uri="{BB962C8B-B14F-4D97-AF65-F5344CB8AC3E}">
        <p14:creationId xmlns:p14="http://schemas.microsoft.com/office/powerpoint/2010/main" val="349066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en-GB" smtClean="0"/>
          </a:p>
        </p:txBody>
      </p:sp>
      <p:sp>
        <p:nvSpPr>
          <p:cNvPr id="23555" name="Content Placeholder 2"/>
          <p:cNvSpPr>
            <a:spLocks noGrp="1"/>
          </p:cNvSpPr>
          <p:nvPr>
            <p:ph idx="1"/>
          </p:nvPr>
        </p:nvSpPr>
        <p:spPr/>
        <p:txBody>
          <a:bodyPr/>
          <a:lstStyle/>
          <a:p>
            <a:endParaRPr lang="en-GB" smtClean="0"/>
          </a:p>
        </p:txBody>
      </p:sp>
      <p:pic>
        <p:nvPicPr>
          <p:cNvPr id="2355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80964"/>
            <a:ext cx="8839200" cy="669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8047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en-GB" smtClean="0"/>
          </a:p>
        </p:txBody>
      </p:sp>
      <p:sp>
        <p:nvSpPr>
          <p:cNvPr id="24579" name="Content Placeholder 2"/>
          <p:cNvSpPr>
            <a:spLocks noGrp="1"/>
          </p:cNvSpPr>
          <p:nvPr>
            <p:ph idx="1"/>
          </p:nvPr>
        </p:nvSpPr>
        <p:spPr/>
        <p:txBody>
          <a:bodyPr/>
          <a:lstStyle/>
          <a:p>
            <a:endParaRPr lang="en-GB" smtClean="0"/>
          </a:p>
        </p:txBody>
      </p:sp>
      <p:pic>
        <p:nvPicPr>
          <p:cNvPr id="2458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8926" y="188913"/>
            <a:ext cx="9077325"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83113" y="2924175"/>
            <a:ext cx="3168650" cy="2174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1537283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8"/>
          <p:cNvGrpSpPr>
            <a:grpSpLocks/>
          </p:cNvGrpSpPr>
          <p:nvPr/>
        </p:nvGrpSpPr>
        <p:grpSpPr bwMode="auto">
          <a:xfrm>
            <a:off x="2655888" y="836613"/>
            <a:ext cx="6869112" cy="539750"/>
            <a:chOff x="-15552" y="-27384"/>
            <a:chExt cx="9159552" cy="720080"/>
          </a:xfrm>
        </p:grpSpPr>
        <p:sp>
          <p:nvSpPr>
            <p:cNvPr id="25604" name="TextBox 9"/>
            <p:cNvSpPr txBox="1">
              <a:spLocks noChangeArrowheads="1"/>
            </p:cNvSpPr>
            <p:nvPr/>
          </p:nvSpPr>
          <p:spPr bwMode="auto">
            <a:xfrm>
              <a:off x="648073" y="118373"/>
              <a:ext cx="8495927" cy="43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1500" b="1">
                  <a:latin typeface="Century Gothic" panose="020B0502020202020204" pitchFamily="34" charset="0"/>
                </a:rPr>
                <a:t>U.N. Sustainable Development Goals 2015-2030 Vs Visi Kemdikbud </a:t>
              </a:r>
              <a:endParaRPr lang="en-US" sz="1500" b="1">
                <a:latin typeface="Arial" panose="020B0604020202020204" pitchFamily="34" charset="0"/>
              </a:endParaRPr>
            </a:p>
          </p:txBody>
        </p:sp>
        <p:sp>
          <p:nvSpPr>
            <p:cNvPr id="11" name="Rectangle 10"/>
            <p:cNvSpPr/>
            <p:nvPr/>
          </p:nvSpPr>
          <p:spPr>
            <a:xfrm>
              <a:off x="-15552" y="-27384"/>
              <a:ext cx="647752" cy="720080"/>
            </a:xfrm>
            <a:prstGeom prst="rect">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b="1" dirty="0">
                <a:solidFill>
                  <a:srgbClr val="FFFFFF"/>
                </a:solidFill>
                <a:latin typeface="Century Gothic"/>
                <a:cs typeface="Century Gothic"/>
              </a:endParaRPr>
            </a:p>
          </p:txBody>
        </p:sp>
        <p:cxnSp>
          <p:nvCxnSpPr>
            <p:cNvPr id="12" name="Straight Connector 11"/>
            <p:cNvCxnSpPr/>
            <p:nvPr/>
          </p:nvCxnSpPr>
          <p:spPr>
            <a:xfrm>
              <a:off x="-735" y="692696"/>
              <a:ext cx="914473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aphicFrame>
        <p:nvGraphicFramePr>
          <p:cNvPr id="3" name="Diagram 2"/>
          <p:cNvGraphicFramePr/>
          <p:nvPr>
            <p:extLst/>
          </p:nvPr>
        </p:nvGraphicFramePr>
        <p:xfrm>
          <a:off x="3009900" y="1600200"/>
          <a:ext cx="6286500" cy="4000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8647733"/>
      </p:ext>
    </p:extLst>
  </p:cSld>
  <p:clrMapOvr>
    <a:masterClrMapping/>
  </p:clrMapOvr>
  <p:transition spd="slow">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838123" y="2621064"/>
            <a:ext cx="279154" cy="2817978"/>
          </a:xfrm>
          <a:prstGeom prst="roundRect">
            <a:avLst>
              <a:gd name="adj" fmla="val 50000"/>
            </a:avLst>
          </a:prstGeom>
          <a:gradFill>
            <a:gsLst>
              <a:gs pos="0">
                <a:schemeClr val="accent1"/>
              </a:gs>
              <a:gs pos="64000">
                <a:schemeClr val="accent5"/>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838200" y="126742"/>
            <a:ext cx="10515600" cy="1325563"/>
          </a:xfrm>
        </p:spPr>
        <p:txBody>
          <a:bodyPr/>
          <a:lstStyle/>
          <a:p>
            <a:r>
              <a:rPr lang="en-US" b="1" dirty="0" smtClean="0">
                <a:latin typeface="+mn-lt"/>
              </a:rPr>
              <a:t> </a:t>
            </a:r>
            <a:r>
              <a:rPr lang="en-US" b="1" dirty="0" err="1">
                <a:latin typeface="+mn-lt"/>
              </a:rPr>
              <a:t>Potret</a:t>
            </a:r>
            <a:r>
              <a:rPr lang="en-US" b="1" dirty="0">
                <a:latin typeface="+mn-lt"/>
              </a:rPr>
              <a:t> </a:t>
            </a:r>
            <a:r>
              <a:rPr lang="en-US" b="1" dirty="0" err="1">
                <a:latin typeface="+mn-lt"/>
              </a:rPr>
              <a:t>dan</a:t>
            </a:r>
            <a:r>
              <a:rPr lang="en-US" b="1" dirty="0">
                <a:latin typeface="+mn-lt"/>
              </a:rPr>
              <a:t> </a:t>
            </a:r>
            <a:r>
              <a:rPr lang="en-US" b="1" dirty="0" err="1">
                <a:latin typeface="+mn-lt"/>
              </a:rPr>
              <a:t>Tantangan</a:t>
            </a:r>
            <a:r>
              <a:rPr lang="en-US" b="1" dirty="0">
                <a:latin typeface="+mn-lt"/>
              </a:rPr>
              <a:t> SMK 2016</a:t>
            </a:r>
          </a:p>
        </p:txBody>
      </p:sp>
      <p:sp>
        <p:nvSpPr>
          <p:cNvPr id="5" name="Text Placeholder 4"/>
          <p:cNvSpPr>
            <a:spLocks noGrp="1"/>
          </p:cNvSpPr>
          <p:nvPr>
            <p:ph type="body" sz="quarter" idx="10"/>
          </p:nvPr>
        </p:nvSpPr>
        <p:spPr>
          <a:xfrm>
            <a:off x="914400" y="1080843"/>
            <a:ext cx="10363200" cy="406400"/>
          </a:xfrm>
        </p:spPr>
        <p:txBody>
          <a:bodyPr/>
          <a:lstStyle/>
          <a:p>
            <a:r>
              <a:rPr lang="mr-IN" dirty="0"/>
              <a:t>…</a:t>
            </a:r>
            <a:r>
              <a:rPr lang="en-US" dirty="0"/>
              <a:t> </a:t>
            </a:r>
            <a:r>
              <a:rPr lang="en-US" dirty="0" err="1"/>
              <a:t>dari</a:t>
            </a:r>
            <a:r>
              <a:rPr lang="en-US" dirty="0"/>
              <a:t> </a:t>
            </a:r>
            <a:r>
              <a:rPr lang="en-US" dirty="0" err="1"/>
              <a:t>kacamata</a:t>
            </a:r>
            <a:r>
              <a:rPr lang="en-US" dirty="0"/>
              <a:t> </a:t>
            </a:r>
            <a:r>
              <a:rPr lang="en-US" dirty="0" err="1"/>
              <a:t>performansi</a:t>
            </a:r>
            <a:r>
              <a:rPr lang="en-US" dirty="0"/>
              <a:t> </a:t>
            </a:r>
            <a:r>
              <a:rPr lang="en-US" dirty="0" err="1"/>
              <a:t>kerja</a:t>
            </a:r>
            <a:endParaRPr lang="en-US" dirty="0"/>
          </a:p>
        </p:txBody>
      </p:sp>
      <p:sp>
        <p:nvSpPr>
          <p:cNvPr id="56" name="Rounded Rectangle 55"/>
          <p:cNvSpPr/>
          <p:nvPr/>
        </p:nvSpPr>
        <p:spPr>
          <a:xfrm>
            <a:off x="3537211" y="4023359"/>
            <a:ext cx="252053" cy="1379559"/>
          </a:xfrm>
          <a:prstGeom prst="roundRect">
            <a:avLst>
              <a:gd name="adj" fmla="val 50000"/>
            </a:avLst>
          </a:prstGeom>
          <a:gradFill>
            <a:gsLst>
              <a:gs pos="0">
                <a:schemeClr val="accent1"/>
              </a:gs>
              <a:gs pos="64000">
                <a:schemeClr val="accent5"/>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Box 57"/>
          <p:cNvSpPr txBox="1"/>
          <p:nvPr/>
        </p:nvSpPr>
        <p:spPr>
          <a:xfrm>
            <a:off x="4090334" y="3449264"/>
            <a:ext cx="2037077" cy="2015936"/>
          </a:xfrm>
          <a:prstGeom prst="rect">
            <a:avLst/>
          </a:prstGeom>
          <a:gradFill flip="none" rotWithShape="1">
            <a:gsLst>
              <a:gs pos="0">
                <a:srgbClr val="F64B95">
                  <a:tint val="66000"/>
                  <a:satMod val="160000"/>
                </a:srgbClr>
              </a:gs>
              <a:gs pos="50000">
                <a:srgbClr val="F64B95">
                  <a:tint val="44500"/>
                  <a:satMod val="160000"/>
                </a:srgbClr>
              </a:gs>
              <a:gs pos="100000">
                <a:srgbClr val="F64B95">
                  <a:tint val="23500"/>
                  <a:satMod val="160000"/>
                </a:srgbClr>
              </a:gs>
            </a:gsLst>
            <a:lin ang="10800000" scaled="1"/>
            <a:tileRect/>
          </a:gradFill>
        </p:spPr>
        <p:txBody>
          <a:bodyPr wrap="square" rtlCol="0">
            <a:spAutoFit/>
          </a:bodyPr>
          <a:lstStyle/>
          <a:p>
            <a:pPr>
              <a:spcAft>
                <a:spcPts val="600"/>
              </a:spcAft>
            </a:pPr>
            <a:r>
              <a:rPr lang="en-US" sz="2400" dirty="0"/>
              <a:t>22 %</a:t>
            </a:r>
          </a:p>
          <a:p>
            <a:pPr>
              <a:spcAft>
                <a:spcPts val="600"/>
              </a:spcAft>
            </a:pPr>
            <a:r>
              <a:rPr lang="en-US" sz="1600" dirty="0" err="1">
                <a:solidFill>
                  <a:srgbClr val="FF0000"/>
                </a:solidFill>
              </a:rPr>
              <a:t>Hanya</a:t>
            </a:r>
            <a:r>
              <a:rPr lang="en-US" sz="1600" dirty="0">
                <a:solidFill>
                  <a:srgbClr val="FF0000"/>
                </a:solidFill>
              </a:rPr>
              <a:t> 22 % Guru SMK yang </a:t>
            </a:r>
            <a:r>
              <a:rPr lang="en-US" sz="1600" dirty="0" err="1">
                <a:solidFill>
                  <a:srgbClr val="FF0000"/>
                </a:solidFill>
              </a:rPr>
              <a:t>bisa</a:t>
            </a:r>
            <a:r>
              <a:rPr lang="en-US" sz="1600" dirty="0">
                <a:solidFill>
                  <a:srgbClr val="FF0000"/>
                </a:solidFill>
              </a:rPr>
              <a:t> </a:t>
            </a:r>
            <a:r>
              <a:rPr lang="en-US" sz="1600" dirty="0" err="1">
                <a:solidFill>
                  <a:srgbClr val="FF0000"/>
                </a:solidFill>
              </a:rPr>
              <a:t>mengajar</a:t>
            </a:r>
            <a:r>
              <a:rPr lang="en-US" sz="1600" dirty="0">
                <a:solidFill>
                  <a:srgbClr val="FF0000"/>
                </a:solidFill>
              </a:rPr>
              <a:t> </a:t>
            </a:r>
            <a:r>
              <a:rPr lang="en-US" sz="1600" dirty="0" err="1">
                <a:solidFill>
                  <a:srgbClr val="FF0000"/>
                </a:solidFill>
              </a:rPr>
              <a:t>materi</a:t>
            </a:r>
            <a:r>
              <a:rPr lang="en-US" sz="1600" dirty="0">
                <a:solidFill>
                  <a:srgbClr val="FF0000"/>
                </a:solidFill>
              </a:rPr>
              <a:t> </a:t>
            </a:r>
            <a:r>
              <a:rPr lang="en-US" sz="1600" dirty="0" err="1">
                <a:solidFill>
                  <a:srgbClr val="FF0000"/>
                </a:solidFill>
              </a:rPr>
              <a:t>kejuruan</a:t>
            </a:r>
            <a:r>
              <a:rPr lang="en-US" sz="1600" dirty="0"/>
              <a:t>, </a:t>
            </a:r>
            <a:r>
              <a:rPr lang="en-US" sz="1600" dirty="0" err="1"/>
              <a:t>selebihnya</a:t>
            </a:r>
            <a:r>
              <a:rPr lang="en-US" sz="1600" dirty="0"/>
              <a:t> </a:t>
            </a:r>
            <a:r>
              <a:rPr lang="en-US" sz="1600" dirty="0" err="1"/>
              <a:t>adalah</a:t>
            </a:r>
            <a:r>
              <a:rPr lang="en-US" sz="1600" dirty="0"/>
              <a:t> Guru </a:t>
            </a:r>
            <a:r>
              <a:rPr lang="en-US" sz="1600" dirty="0" err="1"/>
              <a:t>Normatif</a:t>
            </a:r>
            <a:r>
              <a:rPr lang="en-US" sz="1600" dirty="0"/>
              <a:t> </a:t>
            </a:r>
            <a:r>
              <a:rPr lang="en-US" sz="1600" dirty="0" err="1"/>
              <a:t>dan</a:t>
            </a:r>
            <a:r>
              <a:rPr lang="en-US" sz="1600" dirty="0"/>
              <a:t> </a:t>
            </a:r>
            <a:r>
              <a:rPr lang="en-US" sz="1600" dirty="0" err="1"/>
              <a:t>adaptif</a:t>
            </a:r>
            <a:endParaRPr lang="en-US" sz="1600" dirty="0"/>
          </a:p>
        </p:txBody>
      </p:sp>
      <p:cxnSp>
        <p:nvCxnSpPr>
          <p:cNvPr id="59" name="Straight Connector 58"/>
          <p:cNvCxnSpPr/>
          <p:nvPr/>
        </p:nvCxnSpPr>
        <p:spPr>
          <a:xfrm>
            <a:off x="4200407" y="3865427"/>
            <a:ext cx="997631" cy="110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ounded Rectangle 60"/>
          <p:cNvSpPr/>
          <p:nvPr/>
        </p:nvSpPr>
        <p:spPr>
          <a:xfrm>
            <a:off x="6683042" y="4023358"/>
            <a:ext cx="309297" cy="1415683"/>
          </a:xfrm>
          <a:prstGeom prst="roundRect">
            <a:avLst>
              <a:gd name="adj" fmla="val 50000"/>
            </a:avLst>
          </a:prstGeom>
          <a:gradFill>
            <a:gsLst>
              <a:gs pos="0">
                <a:schemeClr val="accent1"/>
              </a:gs>
              <a:gs pos="64000">
                <a:schemeClr val="accent5"/>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a:off x="7239639" y="3135449"/>
            <a:ext cx="1465752" cy="1677382"/>
          </a:xfrm>
          <a:prstGeom prst="rect">
            <a:avLst/>
          </a:prstGeom>
          <a:solidFill>
            <a:schemeClr val="accent2">
              <a:lumMod val="60000"/>
              <a:lumOff val="40000"/>
            </a:schemeClr>
          </a:solidFill>
        </p:spPr>
        <p:txBody>
          <a:bodyPr wrap="square" rtlCol="0">
            <a:spAutoFit/>
          </a:bodyPr>
          <a:lstStyle/>
          <a:p>
            <a:pPr>
              <a:spcAft>
                <a:spcPts val="600"/>
              </a:spcAft>
            </a:pPr>
            <a:r>
              <a:rPr lang="en-US" dirty="0"/>
              <a:t>30%</a:t>
            </a:r>
          </a:p>
          <a:p>
            <a:pPr>
              <a:spcAft>
                <a:spcPts val="600"/>
              </a:spcAft>
            </a:pPr>
            <a:r>
              <a:rPr lang="en-US" sz="1600" dirty="0" err="1"/>
              <a:t>Peralatan</a:t>
            </a:r>
            <a:r>
              <a:rPr lang="en-US" sz="1600" dirty="0"/>
              <a:t> di SMK </a:t>
            </a:r>
            <a:r>
              <a:rPr lang="en-US" sz="1600" dirty="0" err="1"/>
              <a:t>tertinggal</a:t>
            </a:r>
            <a:r>
              <a:rPr lang="en-US" sz="1600" dirty="0"/>
              <a:t> 2 </a:t>
            </a:r>
            <a:r>
              <a:rPr lang="en-US" sz="1600" dirty="0" err="1"/>
              <a:t>generasi</a:t>
            </a:r>
            <a:r>
              <a:rPr lang="en-US" sz="1600" dirty="0"/>
              <a:t> </a:t>
            </a:r>
            <a:r>
              <a:rPr lang="en-US" sz="1600" dirty="0" err="1"/>
              <a:t>dengan</a:t>
            </a:r>
            <a:r>
              <a:rPr lang="en-US" sz="1600" dirty="0"/>
              <a:t> di </a:t>
            </a:r>
            <a:r>
              <a:rPr lang="en-US" sz="1600" dirty="0" err="1"/>
              <a:t>Industri</a:t>
            </a:r>
            <a:r>
              <a:rPr lang="en-US" sz="1600" dirty="0"/>
              <a:t>.</a:t>
            </a:r>
          </a:p>
        </p:txBody>
      </p:sp>
      <p:cxnSp>
        <p:nvCxnSpPr>
          <p:cNvPr id="64" name="Straight Connector 63"/>
          <p:cNvCxnSpPr/>
          <p:nvPr/>
        </p:nvCxnSpPr>
        <p:spPr>
          <a:xfrm>
            <a:off x="7176042" y="3449264"/>
            <a:ext cx="1440160" cy="1"/>
          </a:xfrm>
          <a:prstGeom prst="line">
            <a:avLst/>
          </a:prstGeom>
          <a:noFill/>
          <a:ln w="12700">
            <a:solidFill>
              <a:schemeClr val="tx1">
                <a:alpha val="50000"/>
              </a:schemeClr>
            </a:solidFill>
          </a:ln>
          <a:effectLst/>
        </p:spPr>
        <p:style>
          <a:lnRef idx="1">
            <a:schemeClr val="accent1"/>
          </a:lnRef>
          <a:fillRef idx="3">
            <a:schemeClr val="accent1"/>
          </a:fillRef>
          <a:effectRef idx="2">
            <a:schemeClr val="accent1"/>
          </a:effectRef>
          <a:fontRef idx="minor">
            <a:schemeClr val="lt1"/>
          </a:fontRef>
        </p:style>
      </p:cxnSp>
      <p:sp>
        <p:nvSpPr>
          <p:cNvPr id="66" name="Rounded Rectangle 65"/>
          <p:cNvSpPr/>
          <p:nvPr/>
        </p:nvSpPr>
        <p:spPr>
          <a:xfrm>
            <a:off x="8949816" y="3246074"/>
            <a:ext cx="360840" cy="2044695"/>
          </a:xfrm>
          <a:prstGeom prst="roundRect">
            <a:avLst>
              <a:gd name="adj" fmla="val 50000"/>
            </a:avLst>
          </a:prstGeom>
          <a:gradFill>
            <a:gsLst>
              <a:gs pos="0">
                <a:schemeClr val="accent1"/>
              </a:gs>
              <a:gs pos="64000">
                <a:schemeClr val="accent5"/>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TextBox 67"/>
          <p:cNvSpPr txBox="1"/>
          <p:nvPr/>
        </p:nvSpPr>
        <p:spPr>
          <a:xfrm>
            <a:off x="9695930" y="2874723"/>
            <a:ext cx="1748750" cy="2169825"/>
          </a:xfrm>
          <a:prstGeom prst="rect">
            <a:avLst/>
          </a:prstGeom>
          <a:solidFill>
            <a:schemeClr val="accent6">
              <a:lumMod val="60000"/>
              <a:lumOff val="40000"/>
            </a:schemeClr>
          </a:solidFill>
        </p:spPr>
        <p:txBody>
          <a:bodyPr wrap="square" rtlCol="0">
            <a:spAutoFit/>
          </a:bodyPr>
          <a:lstStyle/>
          <a:p>
            <a:pPr>
              <a:spcAft>
                <a:spcPts val="600"/>
              </a:spcAft>
            </a:pPr>
            <a:r>
              <a:rPr lang="en-US" dirty="0"/>
              <a:t>60 %</a:t>
            </a:r>
          </a:p>
          <a:p>
            <a:pPr>
              <a:spcAft>
                <a:spcPts val="600"/>
              </a:spcAft>
            </a:pPr>
            <a:r>
              <a:rPr lang="en-US" sz="1600" dirty="0" err="1"/>
              <a:t>Pembelajaran</a:t>
            </a:r>
            <a:r>
              <a:rPr lang="en-US" sz="1600" dirty="0"/>
              <a:t> 60% </a:t>
            </a:r>
            <a:r>
              <a:rPr lang="en-US" sz="1600" dirty="0" err="1"/>
              <a:t>teori</a:t>
            </a:r>
            <a:r>
              <a:rPr lang="en-US" sz="1600" dirty="0"/>
              <a:t> </a:t>
            </a:r>
            <a:r>
              <a:rPr lang="en-US" sz="1600" dirty="0" err="1"/>
              <a:t>dan</a:t>
            </a:r>
            <a:r>
              <a:rPr lang="en-US" sz="1600" dirty="0"/>
              <a:t> 40% </a:t>
            </a:r>
            <a:r>
              <a:rPr lang="en-US" sz="1600" dirty="0" err="1"/>
              <a:t>praktik</a:t>
            </a:r>
            <a:r>
              <a:rPr lang="en-US" sz="1600" dirty="0"/>
              <a:t>. </a:t>
            </a:r>
            <a:r>
              <a:rPr lang="en-US" sz="1600" dirty="0" err="1"/>
              <a:t>Prakerin</a:t>
            </a:r>
            <a:r>
              <a:rPr lang="en-US" sz="1600" dirty="0"/>
              <a:t> 3 </a:t>
            </a:r>
            <a:r>
              <a:rPr lang="en-US" sz="1600" dirty="0" err="1"/>
              <a:t>bulan</a:t>
            </a:r>
            <a:r>
              <a:rPr lang="en-US" sz="1600" dirty="0"/>
              <a:t> </a:t>
            </a:r>
            <a:r>
              <a:rPr lang="en-US" sz="1600" dirty="0" err="1"/>
              <a:t>dan</a:t>
            </a:r>
            <a:r>
              <a:rPr lang="en-US" sz="1600" dirty="0"/>
              <a:t> </a:t>
            </a:r>
            <a:r>
              <a:rPr lang="en-US" sz="1600" dirty="0" err="1"/>
              <a:t>masih</a:t>
            </a:r>
            <a:r>
              <a:rPr lang="en-US" sz="1600" dirty="0"/>
              <a:t> </a:t>
            </a:r>
            <a:r>
              <a:rPr lang="en-US" sz="1600" dirty="0" err="1"/>
              <a:t>sedikit</a:t>
            </a:r>
            <a:r>
              <a:rPr lang="en-US" sz="1600" dirty="0"/>
              <a:t> </a:t>
            </a:r>
            <a:r>
              <a:rPr lang="en-US" sz="1600" dirty="0" err="1"/>
              <a:t>melibatkan</a:t>
            </a:r>
            <a:r>
              <a:rPr lang="en-US" sz="1600" dirty="0"/>
              <a:t> </a:t>
            </a:r>
            <a:r>
              <a:rPr lang="en-US" sz="1600" dirty="0" err="1"/>
              <a:t>industri</a:t>
            </a:r>
            <a:r>
              <a:rPr lang="en-US" sz="1600" dirty="0"/>
              <a:t> </a:t>
            </a:r>
            <a:r>
              <a:rPr lang="en-US" sz="1600" dirty="0" err="1"/>
              <a:t>dalam</a:t>
            </a:r>
            <a:r>
              <a:rPr lang="en-US" sz="1600" dirty="0"/>
              <a:t> </a:t>
            </a:r>
            <a:r>
              <a:rPr lang="en-US" sz="1600" dirty="0" err="1"/>
              <a:t>pembelajaran</a:t>
            </a:r>
            <a:r>
              <a:rPr lang="en-US" sz="1600" dirty="0"/>
              <a:t>.</a:t>
            </a:r>
          </a:p>
        </p:txBody>
      </p:sp>
      <p:cxnSp>
        <p:nvCxnSpPr>
          <p:cNvPr id="69" name="Straight Connector 68"/>
          <p:cNvCxnSpPr/>
          <p:nvPr/>
        </p:nvCxnSpPr>
        <p:spPr>
          <a:xfrm>
            <a:off x="9887098" y="3244198"/>
            <a:ext cx="1440160" cy="1"/>
          </a:xfrm>
          <a:prstGeom prst="line">
            <a:avLst/>
          </a:prstGeom>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700936" y="5047005"/>
            <a:ext cx="521947" cy="52194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3438986" y="4994654"/>
            <a:ext cx="432782" cy="52194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6553107" y="5017232"/>
            <a:ext cx="521947" cy="52194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8851715" y="5017232"/>
            <a:ext cx="521947" cy="52194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extBox 70"/>
          <p:cNvSpPr txBox="1"/>
          <p:nvPr/>
        </p:nvSpPr>
        <p:spPr>
          <a:xfrm>
            <a:off x="354530" y="5714829"/>
            <a:ext cx="1214756" cy="338554"/>
          </a:xfrm>
          <a:prstGeom prst="rect">
            <a:avLst/>
          </a:prstGeom>
          <a:noFill/>
        </p:spPr>
        <p:txBody>
          <a:bodyPr wrap="none" rtlCol="0">
            <a:spAutoFit/>
          </a:bodyPr>
          <a:lstStyle/>
          <a:p>
            <a:pPr algn="ctr"/>
            <a:r>
              <a:rPr lang="en-US" sz="1600" dirty="0" err="1"/>
              <a:t>Kebekerjaan</a:t>
            </a:r>
            <a:endParaRPr lang="en-US" sz="1600" dirty="0"/>
          </a:p>
        </p:txBody>
      </p:sp>
      <p:sp>
        <p:nvSpPr>
          <p:cNvPr id="72" name="TextBox 71"/>
          <p:cNvSpPr txBox="1"/>
          <p:nvPr/>
        </p:nvSpPr>
        <p:spPr>
          <a:xfrm>
            <a:off x="3017730" y="5660335"/>
            <a:ext cx="1571457" cy="369332"/>
          </a:xfrm>
          <a:prstGeom prst="rect">
            <a:avLst/>
          </a:prstGeom>
          <a:noFill/>
        </p:spPr>
        <p:txBody>
          <a:bodyPr wrap="none" rtlCol="0">
            <a:spAutoFit/>
          </a:bodyPr>
          <a:lstStyle/>
          <a:p>
            <a:pPr algn="ctr"/>
            <a:r>
              <a:rPr lang="en-US" dirty="0"/>
              <a:t>Guru </a:t>
            </a:r>
            <a:r>
              <a:rPr lang="en-US" dirty="0" err="1"/>
              <a:t>Produktif</a:t>
            </a:r>
            <a:endParaRPr lang="en-US" dirty="0"/>
          </a:p>
        </p:txBody>
      </p:sp>
      <p:sp>
        <p:nvSpPr>
          <p:cNvPr id="73" name="TextBox 72"/>
          <p:cNvSpPr txBox="1"/>
          <p:nvPr/>
        </p:nvSpPr>
        <p:spPr>
          <a:xfrm>
            <a:off x="5920977" y="5685056"/>
            <a:ext cx="1796261" cy="369332"/>
          </a:xfrm>
          <a:prstGeom prst="rect">
            <a:avLst/>
          </a:prstGeom>
          <a:noFill/>
        </p:spPr>
        <p:txBody>
          <a:bodyPr wrap="none" rtlCol="0">
            <a:spAutoFit/>
          </a:bodyPr>
          <a:lstStyle/>
          <a:p>
            <a:pPr algn="ctr"/>
            <a:r>
              <a:rPr lang="en-US" dirty="0" err="1"/>
              <a:t>Sarana</a:t>
            </a:r>
            <a:r>
              <a:rPr lang="en-US" dirty="0"/>
              <a:t> </a:t>
            </a:r>
            <a:r>
              <a:rPr lang="en-US" dirty="0" err="1"/>
              <a:t>Prasarana</a:t>
            </a:r>
            <a:endParaRPr lang="en-US" dirty="0"/>
          </a:p>
        </p:txBody>
      </p:sp>
      <p:sp>
        <p:nvSpPr>
          <p:cNvPr id="74" name="TextBox 73"/>
          <p:cNvSpPr txBox="1"/>
          <p:nvPr/>
        </p:nvSpPr>
        <p:spPr>
          <a:xfrm>
            <a:off x="7984245" y="5685056"/>
            <a:ext cx="2254721" cy="369332"/>
          </a:xfrm>
          <a:prstGeom prst="rect">
            <a:avLst/>
          </a:prstGeom>
          <a:noFill/>
        </p:spPr>
        <p:txBody>
          <a:bodyPr wrap="none" rtlCol="0">
            <a:spAutoFit/>
          </a:bodyPr>
          <a:lstStyle/>
          <a:p>
            <a:pPr algn="ctr"/>
            <a:r>
              <a:rPr lang="en-US" dirty="0" err="1"/>
              <a:t>Kualitas</a:t>
            </a:r>
            <a:r>
              <a:rPr lang="en-US" dirty="0"/>
              <a:t> </a:t>
            </a:r>
            <a:r>
              <a:rPr lang="en-US" dirty="0" err="1"/>
              <a:t>Pembelajaran</a:t>
            </a:r>
            <a:endParaRPr lang="en-US" dirty="0"/>
          </a:p>
        </p:txBody>
      </p:sp>
      <p:sp>
        <p:nvSpPr>
          <p:cNvPr id="55" name="Freeform 54"/>
          <p:cNvSpPr/>
          <p:nvPr/>
        </p:nvSpPr>
        <p:spPr>
          <a:xfrm>
            <a:off x="646440" y="1929045"/>
            <a:ext cx="630936" cy="3712845"/>
          </a:xfrm>
          <a:custGeom>
            <a:avLst/>
            <a:gdLst>
              <a:gd name="connsiteX0" fmla="*/ 315468 w 630936"/>
              <a:gd name="connsiteY0" fmla="*/ 0 h 3712845"/>
              <a:gd name="connsiteX1" fmla="*/ 498348 w 630936"/>
              <a:gd name="connsiteY1" fmla="*/ 182880 h 3712845"/>
              <a:gd name="connsiteX2" fmla="*/ 498348 w 630936"/>
              <a:gd name="connsiteY2" fmla="*/ 3141148 h 3712845"/>
              <a:gd name="connsiteX3" fmla="*/ 538538 w 630936"/>
              <a:gd name="connsiteY3" fmla="*/ 3174308 h 3712845"/>
              <a:gd name="connsiteX4" fmla="*/ 630936 w 630936"/>
              <a:gd name="connsiteY4" fmla="*/ 3397377 h 3712845"/>
              <a:gd name="connsiteX5" fmla="*/ 315468 w 630936"/>
              <a:gd name="connsiteY5" fmla="*/ 3712845 h 3712845"/>
              <a:gd name="connsiteX6" fmla="*/ 0 w 630936"/>
              <a:gd name="connsiteY6" fmla="*/ 3397377 h 3712845"/>
              <a:gd name="connsiteX7" fmla="*/ 92399 w 630936"/>
              <a:gd name="connsiteY7" fmla="*/ 3174308 h 3712845"/>
              <a:gd name="connsiteX8" fmla="*/ 132588 w 630936"/>
              <a:gd name="connsiteY8" fmla="*/ 3141148 h 3712845"/>
              <a:gd name="connsiteX9" fmla="*/ 132588 w 630936"/>
              <a:gd name="connsiteY9" fmla="*/ 182880 h 3712845"/>
              <a:gd name="connsiteX10" fmla="*/ 315468 w 630936"/>
              <a:gd name="connsiteY10" fmla="*/ 0 h 371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936" h="3712845">
                <a:moveTo>
                  <a:pt x="315468" y="0"/>
                </a:moveTo>
                <a:cubicBezTo>
                  <a:pt x="416470" y="0"/>
                  <a:pt x="498348" y="81878"/>
                  <a:pt x="498348" y="182880"/>
                </a:cubicBezTo>
                <a:lnTo>
                  <a:pt x="498348" y="3141148"/>
                </a:lnTo>
                <a:lnTo>
                  <a:pt x="538538" y="3174308"/>
                </a:lnTo>
                <a:cubicBezTo>
                  <a:pt x="595626" y="3231396"/>
                  <a:pt x="630936" y="3310263"/>
                  <a:pt x="630936" y="3397377"/>
                </a:cubicBezTo>
                <a:cubicBezTo>
                  <a:pt x="630936" y="3571605"/>
                  <a:pt x="489696" y="3712845"/>
                  <a:pt x="315468" y="3712845"/>
                </a:cubicBezTo>
                <a:cubicBezTo>
                  <a:pt x="141240" y="3712845"/>
                  <a:pt x="0" y="3571605"/>
                  <a:pt x="0" y="3397377"/>
                </a:cubicBezTo>
                <a:cubicBezTo>
                  <a:pt x="0" y="3310263"/>
                  <a:pt x="35310" y="3231396"/>
                  <a:pt x="92399" y="3174308"/>
                </a:cubicBezTo>
                <a:lnTo>
                  <a:pt x="132588" y="3141148"/>
                </a:lnTo>
                <a:lnTo>
                  <a:pt x="132588" y="182880"/>
                </a:lnTo>
                <a:cubicBezTo>
                  <a:pt x="132588" y="81878"/>
                  <a:pt x="214466" y="0"/>
                  <a:pt x="315468" y="0"/>
                </a:cubicBezTo>
                <a:close/>
              </a:path>
            </a:pathLst>
          </a:custGeom>
          <a:noFill/>
          <a:ln w="12700">
            <a:solidFill>
              <a:schemeClr val="tx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Freeform 59"/>
          <p:cNvSpPr/>
          <p:nvPr/>
        </p:nvSpPr>
        <p:spPr>
          <a:xfrm>
            <a:off x="3301295" y="1856107"/>
            <a:ext cx="630936" cy="3712845"/>
          </a:xfrm>
          <a:custGeom>
            <a:avLst/>
            <a:gdLst>
              <a:gd name="connsiteX0" fmla="*/ 315468 w 630936"/>
              <a:gd name="connsiteY0" fmla="*/ 0 h 3712845"/>
              <a:gd name="connsiteX1" fmla="*/ 498348 w 630936"/>
              <a:gd name="connsiteY1" fmla="*/ 182880 h 3712845"/>
              <a:gd name="connsiteX2" fmla="*/ 498348 w 630936"/>
              <a:gd name="connsiteY2" fmla="*/ 3141148 h 3712845"/>
              <a:gd name="connsiteX3" fmla="*/ 538538 w 630936"/>
              <a:gd name="connsiteY3" fmla="*/ 3174308 h 3712845"/>
              <a:gd name="connsiteX4" fmla="*/ 630936 w 630936"/>
              <a:gd name="connsiteY4" fmla="*/ 3397377 h 3712845"/>
              <a:gd name="connsiteX5" fmla="*/ 315468 w 630936"/>
              <a:gd name="connsiteY5" fmla="*/ 3712845 h 3712845"/>
              <a:gd name="connsiteX6" fmla="*/ 0 w 630936"/>
              <a:gd name="connsiteY6" fmla="*/ 3397377 h 3712845"/>
              <a:gd name="connsiteX7" fmla="*/ 92399 w 630936"/>
              <a:gd name="connsiteY7" fmla="*/ 3174308 h 3712845"/>
              <a:gd name="connsiteX8" fmla="*/ 132588 w 630936"/>
              <a:gd name="connsiteY8" fmla="*/ 3141148 h 3712845"/>
              <a:gd name="connsiteX9" fmla="*/ 132588 w 630936"/>
              <a:gd name="connsiteY9" fmla="*/ 182880 h 3712845"/>
              <a:gd name="connsiteX10" fmla="*/ 315468 w 630936"/>
              <a:gd name="connsiteY10" fmla="*/ 0 h 371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936" h="3712845">
                <a:moveTo>
                  <a:pt x="315468" y="0"/>
                </a:moveTo>
                <a:cubicBezTo>
                  <a:pt x="416470" y="0"/>
                  <a:pt x="498348" y="81878"/>
                  <a:pt x="498348" y="182880"/>
                </a:cubicBezTo>
                <a:lnTo>
                  <a:pt x="498348" y="3141148"/>
                </a:lnTo>
                <a:lnTo>
                  <a:pt x="538538" y="3174308"/>
                </a:lnTo>
                <a:cubicBezTo>
                  <a:pt x="595626" y="3231396"/>
                  <a:pt x="630936" y="3310263"/>
                  <a:pt x="630936" y="3397377"/>
                </a:cubicBezTo>
                <a:cubicBezTo>
                  <a:pt x="630936" y="3571605"/>
                  <a:pt x="489696" y="3712845"/>
                  <a:pt x="315468" y="3712845"/>
                </a:cubicBezTo>
                <a:cubicBezTo>
                  <a:pt x="141240" y="3712845"/>
                  <a:pt x="0" y="3571605"/>
                  <a:pt x="0" y="3397377"/>
                </a:cubicBezTo>
                <a:cubicBezTo>
                  <a:pt x="0" y="3310263"/>
                  <a:pt x="35310" y="3231396"/>
                  <a:pt x="92399" y="3174308"/>
                </a:cubicBezTo>
                <a:lnTo>
                  <a:pt x="132588" y="3141148"/>
                </a:lnTo>
                <a:lnTo>
                  <a:pt x="132588" y="182880"/>
                </a:lnTo>
                <a:cubicBezTo>
                  <a:pt x="132588" y="81878"/>
                  <a:pt x="214466" y="0"/>
                  <a:pt x="315468" y="0"/>
                </a:cubicBezTo>
                <a:close/>
              </a:path>
            </a:pathLst>
          </a:custGeom>
          <a:noFill/>
          <a:ln w="12700">
            <a:solidFill>
              <a:schemeClr val="tx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Freeform 64"/>
          <p:cNvSpPr/>
          <p:nvPr/>
        </p:nvSpPr>
        <p:spPr>
          <a:xfrm>
            <a:off x="6498612" y="1880828"/>
            <a:ext cx="630936" cy="3712845"/>
          </a:xfrm>
          <a:custGeom>
            <a:avLst/>
            <a:gdLst>
              <a:gd name="connsiteX0" fmla="*/ 315468 w 630936"/>
              <a:gd name="connsiteY0" fmla="*/ 0 h 3712845"/>
              <a:gd name="connsiteX1" fmla="*/ 498348 w 630936"/>
              <a:gd name="connsiteY1" fmla="*/ 182880 h 3712845"/>
              <a:gd name="connsiteX2" fmla="*/ 498348 w 630936"/>
              <a:gd name="connsiteY2" fmla="*/ 3141148 h 3712845"/>
              <a:gd name="connsiteX3" fmla="*/ 538538 w 630936"/>
              <a:gd name="connsiteY3" fmla="*/ 3174308 h 3712845"/>
              <a:gd name="connsiteX4" fmla="*/ 630936 w 630936"/>
              <a:gd name="connsiteY4" fmla="*/ 3397377 h 3712845"/>
              <a:gd name="connsiteX5" fmla="*/ 315468 w 630936"/>
              <a:gd name="connsiteY5" fmla="*/ 3712845 h 3712845"/>
              <a:gd name="connsiteX6" fmla="*/ 0 w 630936"/>
              <a:gd name="connsiteY6" fmla="*/ 3397377 h 3712845"/>
              <a:gd name="connsiteX7" fmla="*/ 92399 w 630936"/>
              <a:gd name="connsiteY7" fmla="*/ 3174308 h 3712845"/>
              <a:gd name="connsiteX8" fmla="*/ 132588 w 630936"/>
              <a:gd name="connsiteY8" fmla="*/ 3141148 h 3712845"/>
              <a:gd name="connsiteX9" fmla="*/ 132588 w 630936"/>
              <a:gd name="connsiteY9" fmla="*/ 182880 h 3712845"/>
              <a:gd name="connsiteX10" fmla="*/ 315468 w 630936"/>
              <a:gd name="connsiteY10" fmla="*/ 0 h 371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936" h="3712845">
                <a:moveTo>
                  <a:pt x="315468" y="0"/>
                </a:moveTo>
                <a:cubicBezTo>
                  <a:pt x="416470" y="0"/>
                  <a:pt x="498348" y="81878"/>
                  <a:pt x="498348" y="182880"/>
                </a:cubicBezTo>
                <a:lnTo>
                  <a:pt x="498348" y="3141148"/>
                </a:lnTo>
                <a:lnTo>
                  <a:pt x="538538" y="3174308"/>
                </a:lnTo>
                <a:cubicBezTo>
                  <a:pt x="595626" y="3231396"/>
                  <a:pt x="630936" y="3310263"/>
                  <a:pt x="630936" y="3397377"/>
                </a:cubicBezTo>
                <a:cubicBezTo>
                  <a:pt x="630936" y="3571605"/>
                  <a:pt x="489696" y="3712845"/>
                  <a:pt x="315468" y="3712845"/>
                </a:cubicBezTo>
                <a:cubicBezTo>
                  <a:pt x="141240" y="3712845"/>
                  <a:pt x="0" y="3571605"/>
                  <a:pt x="0" y="3397377"/>
                </a:cubicBezTo>
                <a:cubicBezTo>
                  <a:pt x="0" y="3310263"/>
                  <a:pt x="35310" y="3231396"/>
                  <a:pt x="92399" y="3174308"/>
                </a:cubicBezTo>
                <a:lnTo>
                  <a:pt x="132588" y="3141148"/>
                </a:lnTo>
                <a:lnTo>
                  <a:pt x="132588" y="182880"/>
                </a:lnTo>
                <a:cubicBezTo>
                  <a:pt x="132588" y="81878"/>
                  <a:pt x="214466" y="0"/>
                  <a:pt x="315468" y="0"/>
                </a:cubicBezTo>
                <a:close/>
              </a:path>
            </a:pathLst>
          </a:custGeom>
          <a:noFill/>
          <a:ln w="6350">
            <a:solidFill>
              <a:schemeClr val="tx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Freeform 69"/>
          <p:cNvSpPr/>
          <p:nvPr/>
        </p:nvSpPr>
        <p:spPr>
          <a:xfrm>
            <a:off x="8797220" y="1880828"/>
            <a:ext cx="630936" cy="3712845"/>
          </a:xfrm>
          <a:custGeom>
            <a:avLst/>
            <a:gdLst>
              <a:gd name="connsiteX0" fmla="*/ 315468 w 630936"/>
              <a:gd name="connsiteY0" fmla="*/ 0 h 3712845"/>
              <a:gd name="connsiteX1" fmla="*/ 498348 w 630936"/>
              <a:gd name="connsiteY1" fmla="*/ 182880 h 3712845"/>
              <a:gd name="connsiteX2" fmla="*/ 498348 w 630936"/>
              <a:gd name="connsiteY2" fmla="*/ 3141148 h 3712845"/>
              <a:gd name="connsiteX3" fmla="*/ 538538 w 630936"/>
              <a:gd name="connsiteY3" fmla="*/ 3174308 h 3712845"/>
              <a:gd name="connsiteX4" fmla="*/ 630936 w 630936"/>
              <a:gd name="connsiteY4" fmla="*/ 3397377 h 3712845"/>
              <a:gd name="connsiteX5" fmla="*/ 315468 w 630936"/>
              <a:gd name="connsiteY5" fmla="*/ 3712845 h 3712845"/>
              <a:gd name="connsiteX6" fmla="*/ 0 w 630936"/>
              <a:gd name="connsiteY6" fmla="*/ 3397377 h 3712845"/>
              <a:gd name="connsiteX7" fmla="*/ 92399 w 630936"/>
              <a:gd name="connsiteY7" fmla="*/ 3174308 h 3712845"/>
              <a:gd name="connsiteX8" fmla="*/ 132588 w 630936"/>
              <a:gd name="connsiteY8" fmla="*/ 3141148 h 3712845"/>
              <a:gd name="connsiteX9" fmla="*/ 132588 w 630936"/>
              <a:gd name="connsiteY9" fmla="*/ 182880 h 3712845"/>
              <a:gd name="connsiteX10" fmla="*/ 315468 w 630936"/>
              <a:gd name="connsiteY10" fmla="*/ 0 h 371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936" h="3712845">
                <a:moveTo>
                  <a:pt x="315468" y="0"/>
                </a:moveTo>
                <a:cubicBezTo>
                  <a:pt x="416470" y="0"/>
                  <a:pt x="498348" y="81878"/>
                  <a:pt x="498348" y="182880"/>
                </a:cubicBezTo>
                <a:lnTo>
                  <a:pt x="498348" y="3141148"/>
                </a:lnTo>
                <a:lnTo>
                  <a:pt x="538538" y="3174308"/>
                </a:lnTo>
                <a:cubicBezTo>
                  <a:pt x="595626" y="3231396"/>
                  <a:pt x="630936" y="3310263"/>
                  <a:pt x="630936" y="3397377"/>
                </a:cubicBezTo>
                <a:cubicBezTo>
                  <a:pt x="630936" y="3571605"/>
                  <a:pt x="489696" y="3712845"/>
                  <a:pt x="315468" y="3712845"/>
                </a:cubicBezTo>
                <a:cubicBezTo>
                  <a:pt x="141240" y="3712845"/>
                  <a:pt x="0" y="3571605"/>
                  <a:pt x="0" y="3397377"/>
                </a:cubicBezTo>
                <a:cubicBezTo>
                  <a:pt x="0" y="3310263"/>
                  <a:pt x="35310" y="3231396"/>
                  <a:pt x="92399" y="3174308"/>
                </a:cubicBezTo>
                <a:lnTo>
                  <a:pt x="132588" y="3141148"/>
                </a:lnTo>
                <a:lnTo>
                  <a:pt x="132588" y="182880"/>
                </a:lnTo>
                <a:cubicBezTo>
                  <a:pt x="132588" y="81878"/>
                  <a:pt x="214466" y="0"/>
                  <a:pt x="315468" y="0"/>
                </a:cubicBezTo>
                <a:close/>
              </a:path>
            </a:pathLst>
          </a:custGeom>
          <a:noFill/>
          <a:ln w="6350">
            <a:solidFill>
              <a:srgbClr val="808080">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1710727" y="6224802"/>
            <a:ext cx="5688632" cy="246221"/>
          </a:xfrm>
          <a:prstGeom prst="rect">
            <a:avLst/>
          </a:prstGeom>
          <a:noFill/>
        </p:spPr>
        <p:txBody>
          <a:bodyPr wrap="square" rtlCol="0">
            <a:spAutoFit/>
          </a:bodyPr>
          <a:lstStyle/>
          <a:p>
            <a:r>
              <a:rPr lang="en-US" sz="1000" dirty="0"/>
              <a:t>*</a:t>
            </a:r>
            <a:r>
              <a:rPr lang="en-US" sz="1000" dirty="0" err="1"/>
              <a:t>Sumber</a:t>
            </a:r>
            <a:r>
              <a:rPr lang="en-US" sz="1000" dirty="0"/>
              <a:t>: </a:t>
            </a:r>
            <a:r>
              <a:rPr lang="en-US" sz="1000" dirty="0" err="1"/>
              <a:t>Dit</a:t>
            </a:r>
            <a:r>
              <a:rPr lang="en-US" sz="1000" dirty="0"/>
              <a:t>. PSMK 2016</a:t>
            </a:r>
          </a:p>
        </p:txBody>
      </p:sp>
      <p:sp>
        <p:nvSpPr>
          <p:cNvPr id="21" name="TextBox 20"/>
          <p:cNvSpPr txBox="1"/>
          <p:nvPr/>
        </p:nvSpPr>
        <p:spPr>
          <a:xfrm>
            <a:off x="1409650" y="3149847"/>
            <a:ext cx="1809856" cy="1431161"/>
          </a:xfrm>
          <a:prstGeom prst="rect">
            <a:avLst/>
          </a:prstGeom>
          <a:solidFill>
            <a:schemeClr val="accent6">
              <a:lumMod val="40000"/>
              <a:lumOff val="60000"/>
            </a:schemeClr>
          </a:solidFill>
        </p:spPr>
        <p:txBody>
          <a:bodyPr wrap="square" rtlCol="0">
            <a:spAutoFit/>
          </a:bodyPr>
          <a:lstStyle/>
          <a:p>
            <a:pPr>
              <a:spcAft>
                <a:spcPts val="600"/>
              </a:spcAft>
            </a:pPr>
            <a:r>
              <a:rPr lang="en-US" sz="2400" dirty="0"/>
              <a:t>82%</a:t>
            </a:r>
          </a:p>
          <a:p>
            <a:pPr>
              <a:spcAft>
                <a:spcPts val="600"/>
              </a:spcAft>
              <a:tabLst>
                <a:tab pos="1247775" algn="l"/>
              </a:tabLst>
            </a:pPr>
            <a:r>
              <a:rPr lang="en-US" sz="1600" dirty="0" err="1"/>
              <a:t>Bekerja</a:t>
            </a:r>
            <a:r>
              <a:rPr lang="en-US" sz="1600" dirty="0"/>
              <a:t>	82%</a:t>
            </a:r>
          </a:p>
          <a:p>
            <a:pPr>
              <a:spcAft>
                <a:spcPts val="600"/>
              </a:spcAft>
              <a:tabLst>
                <a:tab pos="1247775" algn="l"/>
              </a:tabLst>
            </a:pPr>
            <a:r>
              <a:rPr lang="en-US" sz="1600" dirty="0" err="1"/>
              <a:t>Melanjtukan</a:t>
            </a:r>
            <a:r>
              <a:rPr lang="en-US" sz="1600" dirty="0"/>
              <a:t> 	8 %</a:t>
            </a:r>
          </a:p>
          <a:p>
            <a:pPr>
              <a:spcAft>
                <a:spcPts val="600"/>
              </a:spcAft>
              <a:tabLst>
                <a:tab pos="1247775" algn="l"/>
              </a:tabLst>
            </a:pPr>
            <a:r>
              <a:rPr lang="en-US" sz="1600" dirty="0" err="1"/>
              <a:t>Menganggur</a:t>
            </a:r>
            <a:r>
              <a:rPr lang="en-US" sz="1600" dirty="0"/>
              <a:t>	10%</a:t>
            </a:r>
          </a:p>
        </p:txBody>
      </p:sp>
      <p:cxnSp>
        <p:nvCxnSpPr>
          <p:cNvPr id="20" name="Straight Connector 19"/>
          <p:cNvCxnSpPr/>
          <p:nvPr/>
        </p:nvCxnSpPr>
        <p:spPr>
          <a:xfrm>
            <a:off x="1409650" y="3573016"/>
            <a:ext cx="121381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8706373"/>
      </p:ext>
    </p:extLst>
  </p:cSld>
  <p:clrMapOvr>
    <a:masterClrMapping/>
  </p:clrMapOvr>
  <mc:AlternateContent xmlns:mc="http://schemas.openxmlformats.org/markup-compatibility/2006" xmlns:p14="http://schemas.microsoft.com/office/powerpoint/2010/main">
    <mc:Choice Requires="p14">
      <p:transition spd="slow" p14:dur="2000" advTm="2833"/>
    </mc:Choice>
    <mc:Fallback xmlns="">
      <p:transition spd="slow" advTm="2833"/>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6667">
                                          <p:cBhvr additive="base">
                                            <p:cTn id="7" dur="900" fill="hold"/>
                                            <p:tgtEl>
                                              <p:spTgt spid="6"/>
                                            </p:tgtEl>
                                            <p:attrNameLst>
                                              <p:attrName>ppt_x</p:attrName>
                                            </p:attrNameLst>
                                          </p:cBhvr>
                                          <p:tavLst>
                                            <p:tav tm="0">
                                              <p:val>
                                                <p:strVal val="#ppt_x"/>
                                              </p:val>
                                            </p:tav>
                                            <p:tav tm="100000">
                                              <p:val>
                                                <p:strVal val="#ppt_x"/>
                                              </p:val>
                                            </p:tav>
                                          </p:tavLst>
                                        </p:anim>
                                        <p:anim calcmode="lin" valueType="num" p14:bounceEnd="66667">
                                          <p:cBhvr additive="base">
                                            <p:cTn id="8" dur="900" fill="hold"/>
                                            <p:tgtEl>
                                              <p:spTgt spid="6"/>
                                            </p:tgtEl>
                                            <p:attrNameLst>
                                              <p:attrName>ppt_y</p:attrName>
                                            </p:attrNameLst>
                                          </p:cBhvr>
                                          <p:tavLst>
                                            <p:tav tm="0">
                                              <p:val>
                                                <p:strVal val="1+#ppt_h/2"/>
                                              </p:val>
                                            </p:tav>
                                            <p:tav tm="100000">
                                              <p:val>
                                                <p:strVal val="#ppt_y"/>
                                              </p:val>
                                            </p:tav>
                                          </p:tavLst>
                                        </p:anim>
                                      </p:childTnLst>
                                    </p:cTn>
                                  </p:par>
                                  <p:par>
                                    <p:cTn id="9" presetID="22" presetClass="entr" presetSubtype="8" fill="hold" nodeType="withEffect">
                                      <p:stCondLst>
                                        <p:cond delay="60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par>
                                    <p:cTn id="12" presetID="10" presetClass="entr" presetSubtype="0" fill="hold" grpId="0" nodeType="withEffect">
                                      <p:stCondLst>
                                        <p:cond delay="80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par>
                                    <p:cTn id="15" presetID="2" presetClass="entr" presetSubtype="4" fill="hold" grpId="0" nodeType="withEffect" p14:presetBounceEnd="66667">
                                      <p:stCondLst>
                                        <p:cond delay="200"/>
                                      </p:stCondLst>
                                      <p:childTnLst>
                                        <p:set>
                                          <p:cBhvr>
                                            <p:cTn id="16" dur="1" fill="hold">
                                              <p:stCondLst>
                                                <p:cond delay="0"/>
                                              </p:stCondLst>
                                            </p:cTn>
                                            <p:tgtEl>
                                              <p:spTgt spid="56"/>
                                            </p:tgtEl>
                                            <p:attrNameLst>
                                              <p:attrName>style.visibility</p:attrName>
                                            </p:attrNameLst>
                                          </p:cBhvr>
                                          <p:to>
                                            <p:strVal val="visible"/>
                                          </p:to>
                                        </p:set>
                                        <p:anim calcmode="lin" valueType="num" p14:bounceEnd="66667">
                                          <p:cBhvr additive="base">
                                            <p:cTn id="17" dur="1000" fill="hold"/>
                                            <p:tgtEl>
                                              <p:spTgt spid="56"/>
                                            </p:tgtEl>
                                            <p:attrNameLst>
                                              <p:attrName>ppt_x</p:attrName>
                                            </p:attrNameLst>
                                          </p:cBhvr>
                                          <p:tavLst>
                                            <p:tav tm="0">
                                              <p:val>
                                                <p:strVal val="#ppt_x"/>
                                              </p:val>
                                            </p:tav>
                                            <p:tav tm="100000">
                                              <p:val>
                                                <p:strVal val="#ppt_x"/>
                                              </p:val>
                                            </p:tav>
                                          </p:tavLst>
                                        </p:anim>
                                        <p:anim calcmode="lin" valueType="num" p14:bounceEnd="66667">
                                          <p:cBhvr additive="base">
                                            <p:cTn id="18" dur="1000" fill="hold"/>
                                            <p:tgtEl>
                                              <p:spTgt spid="56"/>
                                            </p:tgtEl>
                                            <p:attrNameLst>
                                              <p:attrName>ppt_y</p:attrName>
                                            </p:attrNameLst>
                                          </p:cBhvr>
                                          <p:tavLst>
                                            <p:tav tm="0">
                                              <p:val>
                                                <p:strVal val="1+#ppt_h/2"/>
                                              </p:val>
                                            </p:tav>
                                            <p:tav tm="100000">
                                              <p:val>
                                                <p:strVal val="#ppt_y"/>
                                              </p:val>
                                            </p:tav>
                                          </p:tavLst>
                                        </p:anim>
                                      </p:childTnLst>
                                    </p:cTn>
                                  </p:par>
                                  <p:par>
                                    <p:cTn id="19" presetID="22" presetClass="entr" presetSubtype="8" fill="hold" nodeType="withEffect">
                                      <p:stCondLst>
                                        <p:cond delay="900"/>
                                      </p:stCondLst>
                                      <p:childTnLst>
                                        <p:set>
                                          <p:cBhvr>
                                            <p:cTn id="20" dur="1" fill="hold">
                                              <p:stCondLst>
                                                <p:cond delay="0"/>
                                              </p:stCondLst>
                                            </p:cTn>
                                            <p:tgtEl>
                                              <p:spTgt spid="59"/>
                                            </p:tgtEl>
                                            <p:attrNameLst>
                                              <p:attrName>style.visibility</p:attrName>
                                            </p:attrNameLst>
                                          </p:cBhvr>
                                          <p:to>
                                            <p:strVal val="visible"/>
                                          </p:to>
                                        </p:set>
                                        <p:animEffect transition="in" filter="wipe(left)">
                                          <p:cBhvr>
                                            <p:cTn id="21" dur="500"/>
                                            <p:tgtEl>
                                              <p:spTgt spid="59"/>
                                            </p:tgtEl>
                                          </p:cBhvr>
                                        </p:animEffect>
                                      </p:childTnLst>
                                    </p:cTn>
                                  </p:par>
                                  <p:par>
                                    <p:cTn id="22" presetID="10" presetClass="entr" presetSubtype="0" fill="hold" grpId="0" nodeType="withEffect">
                                      <p:stCondLst>
                                        <p:cond delay="110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500"/>
                                            <p:tgtEl>
                                              <p:spTgt spid="58"/>
                                            </p:tgtEl>
                                          </p:cBhvr>
                                        </p:animEffect>
                                      </p:childTnLst>
                                    </p:cTn>
                                  </p:par>
                                  <p:par>
                                    <p:cTn id="25" presetID="2" presetClass="entr" presetSubtype="4" fill="hold" grpId="0" nodeType="withEffect" p14:presetBounceEnd="66667">
                                      <p:stCondLst>
                                        <p:cond delay="300"/>
                                      </p:stCondLst>
                                      <p:childTnLst>
                                        <p:set>
                                          <p:cBhvr>
                                            <p:cTn id="26" dur="1" fill="hold">
                                              <p:stCondLst>
                                                <p:cond delay="0"/>
                                              </p:stCondLst>
                                            </p:cTn>
                                            <p:tgtEl>
                                              <p:spTgt spid="61"/>
                                            </p:tgtEl>
                                            <p:attrNameLst>
                                              <p:attrName>style.visibility</p:attrName>
                                            </p:attrNameLst>
                                          </p:cBhvr>
                                          <p:to>
                                            <p:strVal val="visible"/>
                                          </p:to>
                                        </p:set>
                                        <p:anim calcmode="lin" valueType="num" p14:bounceEnd="66667">
                                          <p:cBhvr additive="base">
                                            <p:cTn id="27" dur="1200" fill="hold"/>
                                            <p:tgtEl>
                                              <p:spTgt spid="61"/>
                                            </p:tgtEl>
                                            <p:attrNameLst>
                                              <p:attrName>ppt_x</p:attrName>
                                            </p:attrNameLst>
                                          </p:cBhvr>
                                          <p:tavLst>
                                            <p:tav tm="0">
                                              <p:val>
                                                <p:strVal val="#ppt_x"/>
                                              </p:val>
                                            </p:tav>
                                            <p:tav tm="100000">
                                              <p:val>
                                                <p:strVal val="#ppt_x"/>
                                              </p:val>
                                            </p:tav>
                                          </p:tavLst>
                                        </p:anim>
                                        <p:anim calcmode="lin" valueType="num" p14:bounceEnd="66667">
                                          <p:cBhvr additive="base">
                                            <p:cTn id="28" dur="1200" fill="hold"/>
                                            <p:tgtEl>
                                              <p:spTgt spid="61"/>
                                            </p:tgtEl>
                                            <p:attrNameLst>
                                              <p:attrName>ppt_y</p:attrName>
                                            </p:attrNameLst>
                                          </p:cBhvr>
                                          <p:tavLst>
                                            <p:tav tm="0">
                                              <p:val>
                                                <p:strVal val="1+#ppt_h/2"/>
                                              </p:val>
                                            </p:tav>
                                            <p:tav tm="100000">
                                              <p:val>
                                                <p:strVal val="#ppt_y"/>
                                              </p:val>
                                            </p:tav>
                                          </p:tavLst>
                                        </p:anim>
                                      </p:childTnLst>
                                    </p:cTn>
                                  </p:par>
                                  <p:par>
                                    <p:cTn id="29" presetID="22" presetClass="entr" presetSubtype="8" fill="hold" nodeType="withEffect">
                                      <p:stCondLst>
                                        <p:cond delay="1200"/>
                                      </p:stCondLst>
                                      <p:childTnLst>
                                        <p:set>
                                          <p:cBhvr>
                                            <p:cTn id="30" dur="1" fill="hold">
                                              <p:stCondLst>
                                                <p:cond delay="0"/>
                                              </p:stCondLst>
                                            </p:cTn>
                                            <p:tgtEl>
                                              <p:spTgt spid="64"/>
                                            </p:tgtEl>
                                            <p:attrNameLst>
                                              <p:attrName>style.visibility</p:attrName>
                                            </p:attrNameLst>
                                          </p:cBhvr>
                                          <p:to>
                                            <p:strVal val="visible"/>
                                          </p:to>
                                        </p:set>
                                        <p:animEffect transition="in" filter="wipe(left)">
                                          <p:cBhvr>
                                            <p:cTn id="31" dur="500"/>
                                            <p:tgtEl>
                                              <p:spTgt spid="64"/>
                                            </p:tgtEl>
                                          </p:cBhvr>
                                        </p:animEffect>
                                      </p:childTnLst>
                                    </p:cTn>
                                  </p:par>
                                  <p:par>
                                    <p:cTn id="32" presetID="10" presetClass="entr" presetSubtype="0" fill="hold" grpId="0" nodeType="withEffect">
                                      <p:stCondLst>
                                        <p:cond delay="140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500"/>
                                            <p:tgtEl>
                                              <p:spTgt spid="63"/>
                                            </p:tgtEl>
                                          </p:cBhvr>
                                        </p:animEffect>
                                      </p:childTnLst>
                                    </p:cTn>
                                  </p:par>
                                  <p:par>
                                    <p:cTn id="35" presetID="2" presetClass="entr" presetSubtype="4" fill="hold" grpId="0" nodeType="withEffect" p14:presetBounceEnd="66667">
                                      <p:stCondLst>
                                        <p:cond delay="400"/>
                                      </p:stCondLst>
                                      <p:childTnLst>
                                        <p:set>
                                          <p:cBhvr>
                                            <p:cTn id="36" dur="1" fill="hold">
                                              <p:stCondLst>
                                                <p:cond delay="0"/>
                                              </p:stCondLst>
                                            </p:cTn>
                                            <p:tgtEl>
                                              <p:spTgt spid="66"/>
                                            </p:tgtEl>
                                            <p:attrNameLst>
                                              <p:attrName>style.visibility</p:attrName>
                                            </p:attrNameLst>
                                          </p:cBhvr>
                                          <p:to>
                                            <p:strVal val="visible"/>
                                          </p:to>
                                        </p:set>
                                        <p:anim calcmode="lin" valueType="num" p14:bounceEnd="66667">
                                          <p:cBhvr additive="base">
                                            <p:cTn id="37" dur="1400" fill="hold"/>
                                            <p:tgtEl>
                                              <p:spTgt spid="66"/>
                                            </p:tgtEl>
                                            <p:attrNameLst>
                                              <p:attrName>ppt_x</p:attrName>
                                            </p:attrNameLst>
                                          </p:cBhvr>
                                          <p:tavLst>
                                            <p:tav tm="0">
                                              <p:val>
                                                <p:strVal val="#ppt_x"/>
                                              </p:val>
                                            </p:tav>
                                            <p:tav tm="100000">
                                              <p:val>
                                                <p:strVal val="#ppt_x"/>
                                              </p:val>
                                            </p:tav>
                                          </p:tavLst>
                                        </p:anim>
                                        <p:anim calcmode="lin" valueType="num" p14:bounceEnd="66667">
                                          <p:cBhvr additive="base">
                                            <p:cTn id="38" dur="1400" fill="hold"/>
                                            <p:tgtEl>
                                              <p:spTgt spid="66"/>
                                            </p:tgtEl>
                                            <p:attrNameLst>
                                              <p:attrName>ppt_y</p:attrName>
                                            </p:attrNameLst>
                                          </p:cBhvr>
                                          <p:tavLst>
                                            <p:tav tm="0">
                                              <p:val>
                                                <p:strVal val="1+#ppt_h/2"/>
                                              </p:val>
                                            </p:tav>
                                            <p:tav tm="100000">
                                              <p:val>
                                                <p:strVal val="#ppt_y"/>
                                              </p:val>
                                            </p:tav>
                                          </p:tavLst>
                                        </p:anim>
                                      </p:childTnLst>
                                    </p:cTn>
                                  </p:par>
                                  <p:par>
                                    <p:cTn id="39" presetID="22" presetClass="entr" presetSubtype="8" fill="hold" nodeType="withEffect">
                                      <p:stCondLst>
                                        <p:cond delay="1500"/>
                                      </p:stCondLst>
                                      <p:childTnLst>
                                        <p:set>
                                          <p:cBhvr>
                                            <p:cTn id="40" dur="1" fill="hold">
                                              <p:stCondLst>
                                                <p:cond delay="0"/>
                                              </p:stCondLst>
                                            </p:cTn>
                                            <p:tgtEl>
                                              <p:spTgt spid="69"/>
                                            </p:tgtEl>
                                            <p:attrNameLst>
                                              <p:attrName>style.visibility</p:attrName>
                                            </p:attrNameLst>
                                          </p:cBhvr>
                                          <p:to>
                                            <p:strVal val="visible"/>
                                          </p:to>
                                        </p:set>
                                        <p:animEffect transition="in" filter="wipe(left)">
                                          <p:cBhvr>
                                            <p:cTn id="41" dur="500"/>
                                            <p:tgtEl>
                                              <p:spTgt spid="69"/>
                                            </p:tgtEl>
                                          </p:cBhvr>
                                        </p:animEffect>
                                      </p:childTnLst>
                                    </p:cTn>
                                  </p:par>
                                  <p:par>
                                    <p:cTn id="42" presetID="10" presetClass="entr" presetSubtype="0" fill="hold" grpId="0" nodeType="withEffect">
                                      <p:stCondLst>
                                        <p:cond delay="1700"/>
                                      </p:stCondLst>
                                      <p:childTnLst>
                                        <p:set>
                                          <p:cBhvr>
                                            <p:cTn id="43" dur="1" fill="hold">
                                              <p:stCondLst>
                                                <p:cond delay="0"/>
                                              </p:stCondLst>
                                            </p:cTn>
                                            <p:tgtEl>
                                              <p:spTgt spid="68"/>
                                            </p:tgtEl>
                                            <p:attrNameLst>
                                              <p:attrName>style.visibility</p:attrName>
                                            </p:attrNameLst>
                                          </p:cBhvr>
                                          <p:to>
                                            <p:strVal val="visible"/>
                                          </p:to>
                                        </p:set>
                                        <p:animEffect transition="in" filter="fade">
                                          <p:cBhvr>
                                            <p:cTn id="44"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6" grpId="0" animBg="1"/>
          <p:bldP spid="58" grpId="0" animBg="1"/>
          <p:bldP spid="61" grpId="0" animBg="1"/>
          <p:bldP spid="63" grpId="0" animBg="1"/>
          <p:bldP spid="66" grpId="0" animBg="1"/>
          <p:bldP spid="68" grpId="0" animBg="1"/>
          <p:bldP spid="2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900" fill="hold"/>
                                            <p:tgtEl>
                                              <p:spTgt spid="6"/>
                                            </p:tgtEl>
                                            <p:attrNameLst>
                                              <p:attrName>ppt_x</p:attrName>
                                            </p:attrNameLst>
                                          </p:cBhvr>
                                          <p:tavLst>
                                            <p:tav tm="0">
                                              <p:val>
                                                <p:strVal val="#ppt_x"/>
                                              </p:val>
                                            </p:tav>
                                            <p:tav tm="100000">
                                              <p:val>
                                                <p:strVal val="#ppt_x"/>
                                              </p:val>
                                            </p:tav>
                                          </p:tavLst>
                                        </p:anim>
                                        <p:anim calcmode="lin" valueType="num">
                                          <p:cBhvr additive="base">
                                            <p:cTn id="8" dur="900" fill="hold"/>
                                            <p:tgtEl>
                                              <p:spTgt spid="6"/>
                                            </p:tgtEl>
                                            <p:attrNameLst>
                                              <p:attrName>ppt_y</p:attrName>
                                            </p:attrNameLst>
                                          </p:cBhvr>
                                          <p:tavLst>
                                            <p:tav tm="0">
                                              <p:val>
                                                <p:strVal val="1+#ppt_h/2"/>
                                              </p:val>
                                            </p:tav>
                                            <p:tav tm="100000">
                                              <p:val>
                                                <p:strVal val="#ppt_y"/>
                                              </p:val>
                                            </p:tav>
                                          </p:tavLst>
                                        </p:anim>
                                      </p:childTnLst>
                                    </p:cTn>
                                  </p:par>
                                  <p:par>
                                    <p:cTn id="9" presetID="22" presetClass="entr" presetSubtype="8" fill="hold" nodeType="withEffect">
                                      <p:stCondLst>
                                        <p:cond delay="60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par>
                                    <p:cTn id="12" presetID="10" presetClass="entr" presetSubtype="0" fill="hold" grpId="0" nodeType="withEffect">
                                      <p:stCondLst>
                                        <p:cond delay="80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par>
                                    <p:cTn id="15" presetID="2" presetClass="entr" presetSubtype="4" fill="hold" grpId="0" nodeType="withEffect">
                                      <p:stCondLst>
                                        <p:cond delay="200"/>
                                      </p:stCondLst>
                                      <p:childTnLst>
                                        <p:set>
                                          <p:cBhvr>
                                            <p:cTn id="16" dur="1" fill="hold">
                                              <p:stCondLst>
                                                <p:cond delay="0"/>
                                              </p:stCondLst>
                                            </p:cTn>
                                            <p:tgtEl>
                                              <p:spTgt spid="56"/>
                                            </p:tgtEl>
                                            <p:attrNameLst>
                                              <p:attrName>style.visibility</p:attrName>
                                            </p:attrNameLst>
                                          </p:cBhvr>
                                          <p:to>
                                            <p:strVal val="visible"/>
                                          </p:to>
                                        </p:set>
                                        <p:anim calcmode="lin" valueType="num">
                                          <p:cBhvr additive="base">
                                            <p:cTn id="17" dur="1000" fill="hold"/>
                                            <p:tgtEl>
                                              <p:spTgt spid="56"/>
                                            </p:tgtEl>
                                            <p:attrNameLst>
                                              <p:attrName>ppt_x</p:attrName>
                                            </p:attrNameLst>
                                          </p:cBhvr>
                                          <p:tavLst>
                                            <p:tav tm="0">
                                              <p:val>
                                                <p:strVal val="#ppt_x"/>
                                              </p:val>
                                            </p:tav>
                                            <p:tav tm="100000">
                                              <p:val>
                                                <p:strVal val="#ppt_x"/>
                                              </p:val>
                                            </p:tav>
                                          </p:tavLst>
                                        </p:anim>
                                        <p:anim calcmode="lin" valueType="num">
                                          <p:cBhvr additive="base">
                                            <p:cTn id="18" dur="1000" fill="hold"/>
                                            <p:tgtEl>
                                              <p:spTgt spid="56"/>
                                            </p:tgtEl>
                                            <p:attrNameLst>
                                              <p:attrName>ppt_y</p:attrName>
                                            </p:attrNameLst>
                                          </p:cBhvr>
                                          <p:tavLst>
                                            <p:tav tm="0">
                                              <p:val>
                                                <p:strVal val="1+#ppt_h/2"/>
                                              </p:val>
                                            </p:tav>
                                            <p:tav tm="100000">
                                              <p:val>
                                                <p:strVal val="#ppt_y"/>
                                              </p:val>
                                            </p:tav>
                                          </p:tavLst>
                                        </p:anim>
                                      </p:childTnLst>
                                    </p:cTn>
                                  </p:par>
                                  <p:par>
                                    <p:cTn id="19" presetID="22" presetClass="entr" presetSubtype="8" fill="hold" nodeType="withEffect">
                                      <p:stCondLst>
                                        <p:cond delay="900"/>
                                      </p:stCondLst>
                                      <p:childTnLst>
                                        <p:set>
                                          <p:cBhvr>
                                            <p:cTn id="20" dur="1" fill="hold">
                                              <p:stCondLst>
                                                <p:cond delay="0"/>
                                              </p:stCondLst>
                                            </p:cTn>
                                            <p:tgtEl>
                                              <p:spTgt spid="59"/>
                                            </p:tgtEl>
                                            <p:attrNameLst>
                                              <p:attrName>style.visibility</p:attrName>
                                            </p:attrNameLst>
                                          </p:cBhvr>
                                          <p:to>
                                            <p:strVal val="visible"/>
                                          </p:to>
                                        </p:set>
                                        <p:animEffect transition="in" filter="wipe(left)">
                                          <p:cBhvr>
                                            <p:cTn id="21" dur="500"/>
                                            <p:tgtEl>
                                              <p:spTgt spid="59"/>
                                            </p:tgtEl>
                                          </p:cBhvr>
                                        </p:animEffect>
                                      </p:childTnLst>
                                    </p:cTn>
                                  </p:par>
                                  <p:par>
                                    <p:cTn id="22" presetID="10" presetClass="entr" presetSubtype="0" fill="hold" grpId="0" nodeType="withEffect">
                                      <p:stCondLst>
                                        <p:cond delay="110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500"/>
                                            <p:tgtEl>
                                              <p:spTgt spid="58"/>
                                            </p:tgtEl>
                                          </p:cBhvr>
                                        </p:animEffect>
                                      </p:childTnLst>
                                    </p:cTn>
                                  </p:par>
                                  <p:par>
                                    <p:cTn id="25" presetID="2" presetClass="entr" presetSubtype="4" fill="hold" grpId="0" nodeType="withEffect">
                                      <p:stCondLst>
                                        <p:cond delay="300"/>
                                      </p:stCondLst>
                                      <p:childTnLst>
                                        <p:set>
                                          <p:cBhvr>
                                            <p:cTn id="26" dur="1" fill="hold">
                                              <p:stCondLst>
                                                <p:cond delay="0"/>
                                              </p:stCondLst>
                                            </p:cTn>
                                            <p:tgtEl>
                                              <p:spTgt spid="61"/>
                                            </p:tgtEl>
                                            <p:attrNameLst>
                                              <p:attrName>style.visibility</p:attrName>
                                            </p:attrNameLst>
                                          </p:cBhvr>
                                          <p:to>
                                            <p:strVal val="visible"/>
                                          </p:to>
                                        </p:set>
                                        <p:anim calcmode="lin" valueType="num">
                                          <p:cBhvr additive="base">
                                            <p:cTn id="27" dur="1200" fill="hold"/>
                                            <p:tgtEl>
                                              <p:spTgt spid="61"/>
                                            </p:tgtEl>
                                            <p:attrNameLst>
                                              <p:attrName>ppt_x</p:attrName>
                                            </p:attrNameLst>
                                          </p:cBhvr>
                                          <p:tavLst>
                                            <p:tav tm="0">
                                              <p:val>
                                                <p:strVal val="#ppt_x"/>
                                              </p:val>
                                            </p:tav>
                                            <p:tav tm="100000">
                                              <p:val>
                                                <p:strVal val="#ppt_x"/>
                                              </p:val>
                                            </p:tav>
                                          </p:tavLst>
                                        </p:anim>
                                        <p:anim calcmode="lin" valueType="num">
                                          <p:cBhvr additive="base">
                                            <p:cTn id="28" dur="1200" fill="hold"/>
                                            <p:tgtEl>
                                              <p:spTgt spid="61"/>
                                            </p:tgtEl>
                                            <p:attrNameLst>
                                              <p:attrName>ppt_y</p:attrName>
                                            </p:attrNameLst>
                                          </p:cBhvr>
                                          <p:tavLst>
                                            <p:tav tm="0">
                                              <p:val>
                                                <p:strVal val="1+#ppt_h/2"/>
                                              </p:val>
                                            </p:tav>
                                            <p:tav tm="100000">
                                              <p:val>
                                                <p:strVal val="#ppt_y"/>
                                              </p:val>
                                            </p:tav>
                                          </p:tavLst>
                                        </p:anim>
                                      </p:childTnLst>
                                    </p:cTn>
                                  </p:par>
                                  <p:par>
                                    <p:cTn id="29" presetID="22" presetClass="entr" presetSubtype="8" fill="hold" nodeType="withEffect">
                                      <p:stCondLst>
                                        <p:cond delay="1200"/>
                                      </p:stCondLst>
                                      <p:childTnLst>
                                        <p:set>
                                          <p:cBhvr>
                                            <p:cTn id="30" dur="1" fill="hold">
                                              <p:stCondLst>
                                                <p:cond delay="0"/>
                                              </p:stCondLst>
                                            </p:cTn>
                                            <p:tgtEl>
                                              <p:spTgt spid="64"/>
                                            </p:tgtEl>
                                            <p:attrNameLst>
                                              <p:attrName>style.visibility</p:attrName>
                                            </p:attrNameLst>
                                          </p:cBhvr>
                                          <p:to>
                                            <p:strVal val="visible"/>
                                          </p:to>
                                        </p:set>
                                        <p:animEffect transition="in" filter="wipe(left)">
                                          <p:cBhvr>
                                            <p:cTn id="31" dur="500"/>
                                            <p:tgtEl>
                                              <p:spTgt spid="64"/>
                                            </p:tgtEl>
                                          </p:cBhvr>
                                        </p:animEffect>
                                      </p:childTnLst>
                                    </p:cTn>
                                  </p:par>
                                  <p:par>
                                    <p:cTn id="32" presetID="10" presetClass="entr" presetSubtype="0" fill="hold" grpId="0" nodeType="withEffect">
                                      <p:stCondLst>
                                        <p:cond delay="140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500"/>
                                            <p:tgtEl>
                                              <p:spTgt spid="63"/>
                                            </p:tgtEl>
                                          </p:cBhvr>
                                        </p:animEffect>
                                      </p:childTnLst>
                                    </p:cTn>
                                  </p:par>
                                  <p:par>
                                    <p:cTn id="35" presetID="2" presetClass="entr" presetSubtype="4" fill="hold" grpId="0" nodeType="withEffect">
                                      <p:stCondLst>
                                        <p:cond delay="400"/>
                                      </p:stCondLst>
                                      <p:childTnLst>
                                        <p:set>
                                          <p:cBhvr>
                                            <p:cTn id="36" dur="1" fill="hold">
                                              <p:stCondLst>
                                                <p:cond delay="0"/>
                                              </p:stCondLst>
                                            </p:cTn>
                                            <p:tgtEl>
                                              <p:spTgt spid="66"/>
                                            </p:tgtEl>
                                            <p:attrNameLst>
                                              <p:attrName>style.visibility</p:attrName>
                                            </p:attrNameLst>
                                          </p:cBhvr>
                                          <p:to>
                                            <p:strVal val="visible"/>
                                          </p:to>
                                        </p:set>
                                        <p:anim calcmode="lin" valueType="num">
                                          <p:cBhvr additive="base">
                                            <p:cTn id="37" dur="1400" fill="hold"/>
                                            <p:tgtEl>
                                              <p:spTgt spid="66"/>
                                            </p:tgtEl>
                                            <p:attrNameLst>
                                              <p:attrName>ppt_x</p:attrName>
                                            </p:attrNameLst>
                                          </p:cBhvr>
                                          <p:tavLst>
                                            <p:tav tm="0">
                                              <p:val>
                                                <p:strVal val="#ppt_x"/>
                                              </p:val>
                                            </p:tav>
                                            <p:tav tm="100000">
                                              <p:val>
                                                <p:strVal val="#ppt_x"/>
                                              </p:val>
                                            </p:tav>
                                          </p:tavLst>
                                        </p:anim>
                                        <p:anim calcmode="lin" valueType="num">
                                          <p:cBhvr additive="base">
                                            <p:cTn id="38" dur="1400" fill="hold"/>
                                            <p:tgtEl>
                                              <p:spTgt spid="66"/>
                                            </p:tgtEl>
                                            <p:attrNameLst>
                                              <p:attrName>ppt_y</p:attrName>
                                            </p:attrNameLst>
                                          </p:cBhvr>
                                          <p:tavLst>
                                            <p:tav tm="0">
                                              <p:val>
                                                <p:strVal val="1+#ppt_h/2"/>
                                              </p:val>
                                            </p:tav>
                                            <p:tav tm="100000">
                                              <p:val>
                                                <p:strVal val="#ppt_y"/>
                                              </p:val>
                                            </p:tav>
                                          </p:tavLst>
                                        </p:anim>
                                      </p:childTnLst>
                                    </p:cTn>
                                  </p:par>
                                  <p:par>
                                    <p:cTn id="39" presetID="22" presetClass="entr" presetSubtype="8" fill="hold" nodeType="withEffect">
                                      <p:stCondLst>
                                        <p:cond delay="1500"/>
                                      </p:stCondLst>
                                      <p:childTnLst>
                                        <p:set>
                                          <p:cBhvr>
                                            <p:cTn id="40" dur="1" fill="hold">
                                              <p:stCondLst>
                                                <p:cond delay="0"/>
                                              </p:stCondLst>
                                            </p:cTn>
                                            <p:tgtEl>
                                              <p:spTgt spid="69"/>
                                            </p:tgtEl>
                                            <p:attrNameLst>
                                              <p:attrName>style.visibility</p:attrName>
                                            </p:attrNameLst>
                                          </p:cBhvr>
                                          <p:to>
                                            <p:strVal val="visible"/>
                                          </p:to>
                                        </p:set>
                                        <p:animEffect transition="in" filter="wipe(left)">
                                          <p:cBhvr>
                                            <p:cTn id="41" dur="500"/>
                                            <p:tgtEl>
                                              <p:spTgt spid="69"/>
                                            </p:tgtEl>
                                          </p:cBhvr>
                                        </p:animEffect>
                                      </p:childTnLst>
                                    </p:cTn>
                                  </p:par>
                                  <p:par>
                                    <p:cTn id="42" presetID="10" presetClass="entr" presetSubtype="0" fill="hold" grpId="0" nodeType="withEffect">
                                      <p:stCondLst>
                                        <p:cond delay="1700"/>
                                      </p:stCondLst>
                                      <p:childTnLst>
                                        <p:set>
                                          <p:cBhvr>
                                            <p:cTn id="43" dur="1" fill="hold">
                                              <p:stCondLst>
                                                <p:cond delay="0"/>
                                              </p:stCondLst>
                                            </p:cTn>
                                            <p:tgtEl>
                                              <p:spTgt spid="68"/>
                                            </p:tgtEl>
                                            <p:attrNameLst>
                                              <p:attrName>style.visibility</p:attrName>
                                            </p:attrNameLst>
                                          </p:cBhvr>
                                          <p:to>
                                            <p:strVal val="visible"/>
                                          </p:to>
                                        </p:set>
                                        <p:animEffect transition="in" filter="fade">
                                          <p:cBhvr>
                                            <p:cTn id="44"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6" grpId="0" animBg="1"/>
          <p:bldP spid="58" grpId="0" animBg="1"/>
          <p:bldP spid="61" grpId="0" animBg="1"/>
          <p:bldP spid="63" grpId="0" animBg="1"/>
          <p:bldP spid="66" grpId="0" animBg="1"/>
          <p:bldP spid="68" grpId="0" animBg="1"/>
          <p:bldP spid="21"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50" y="1087439"/>
            <a:ext cx="7424738" cy="473075"/>
          </a:xfrm>
          <a:solidFill>
            <a:schemeClr val="accent1">
              <a:lumMod val="20000"/>
              <a:lumOff val="80000"/>
            </a:schemeClr>
          </a:solidFill>
        </p:spPr>
        <p:txBody>
          <a:bodyPr/>
          <a:lstStyle/>
          <a:p>
            <a:pPr>
              <a:defRPr/>
            </a:pPr>
            <a:r>
              <a:rPr lang="en-US" b="1" cap="none" dirty="0" smtClean="0">
                <a:ln w="22225">
                  <a:solidFill>
                    <a:schemeClr val="accent2"/>
                  </a:solidFill>
                  <a:prstDash val="solid"/>
                </a:ln>
                <a:solidFill>
                  <a:schemeClr val="tx1">
                    <a:lumMod val="95000"/>
                    <a:lumOff val="5000"/>
                  </a:schemeClr>
                </a:solidFill>
              </a:rPr>
              <a:t>STRUKTUR PENDIDIKAN </a:t>
            </a:r>
            <a:r>
              <a:rPr lang="en-US" b="1" cap="none" dirty="0" err="1" smtClean="0">
                <a:ln w="22225">
                  <a:solidFill>
                    <a:schemeClr val="accent2"/>
                  </a:solidFill>
                  <a:prstDash val="solid"/>
                </a:ln>
                <a:solidFill>
                  <a:schemeClr val="tx1">
                    <a:lumMod val="95000"/>
                    <a:lumOff val="5000"/>
                  </a:schemeClr>
                </a:solidFill>
              </a:rPr>
              <a:t>dan</a:t>
            </a:r>
            <a:r>
              <a:rPr lang="en-US" b="1" cap="none" dirty="0" smtClean="0">
                <a:ln w="22225">
                  <a:solidFill>
                    <a:schemeClr val="accent2"/>
                  </a:solidFill>
                  <a:prstDash val="solid"/>
                </a:ln>
                <a:solidFill>
                  <a:schemeClr val="tx1">
                    <a:lumMod val="95000"/>
                    <a:lumOff val="5000"/>
                  </a:schemeClr>
                </a:solidFill>
              </a:rPr>
              <a:t> </a:t>
            </a:r>
            <a:r>
              <a:rPr lang="en-US" b="1" cap="none" dirty="0" err="1" smtClean="0">
                <a:ln w="22225">
                  <a:solidFill>
                    <a:schemeClr val="accent2"/>
                  </a:solidFill>
                  <a:prstDash val="solid"/>
                </a:ln>
                <a:solidFill>
                  <a:schemeClr val="tx1">
                    <a:lumMod val="95000"/>
                    <a:lumOff val="5000"/>
                  </a:schemeClr>
                </a:solidFill>
              </a:rPr>
              <a:t>tenaga</a:t>
            </a:r>
            <a:r>
              <a:rPr lang="en-US" b="1" cap="none" dirty="0" smtClean="0">
                <a:ln w="22225">
                  <a:solidFill>
                    <a:schemeClr val="accent2"/>
                  </a:solidFill>
                  <a:prstDash val="solid"/>
                </a:ln>
                <a:solidFill>
                  <a:schemeClr val="tx1">
                    <a:lumMod val="95000"/>
                    <a:lumOff val="5000"/>
                  </a:schemeClr>
                </a:solidFill>
              </a:rPr>
              <a:t> </a:t>
            </a:r>
            <a:r>
              <a:rPr lang="en-US" b="1" cap="none" dirty="0" err="1" smtClean="0">
                <a:ln w="22225">
                  <a:solidFill>
                    <a:schemeClr val="accent2"/>
                  </a:solidFill>
                  <a:prstDash val="solid"/>
                </a:ln>
                <a:solidFill>
                  <a:schemeClr val="tx1">
                    <a:lumMod val="95000"/>
                    <a:lumOff val="5000"/>
                  </a:schemeClr>
                </a:solidFill>
              </a:rPr>
              <a:t>kerja</a:t>
            </a:r>
            <a:endParaRPr lang="en-US" b="1" cap="none" dirty="0">
              <a:ln w="22225">
                <a:solidFill>
                  <a:schemeClr val="accent2"/>
                </a:solidFill>
                <a:prstDash val="solid"/>
              </a:ln>
              <a:solidFill>
                <a:schemeClr val="tx1">
                  <a:lumMod val="95000"/>
                  <a:lumOff val="5000"/>
                </a:schemeClr>
              </a:solidFill>
            </a:endParaRPr>
          </a:p>
        </p:txBody>
      </p:sp>
      <p:graphicFrame>
        <p:nvGraphicFramePr>
          <p:cNvPr id="8" name="Content Placeholder 7"/>
          <p:cNvGraphicFramePr>
            <a:graphicFrameLocks noGrp="1"/>
          </p:cNvGraphicFramePr>
          <p:nvPr>
            <p:ph idx="1"/>
          </p:nvPr>
        </p:nvGraphicFramePr>
        <p:xfrm>
          <a:off x="3981450" y="1643062"/>
          <a:ext cx="3652838" cy="4186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4"/>
          </p:nvPr>
        </p:nvSpPr>
        <p:spPr>
          <a:xfrm>
            <a:off x="1524000" y="5727700"/>
            <a:ext cx="4471988" cy="273050"/>
          </a:xfrm>
        </p:spPr>
        <p:txBody>
          <a:bodyPr/>
          <a:lstStyle/>
          <a:p>
            <a:pPr>
              <a:defRPr/>
            </a:pPr>
            <a:r>
              <a:rPr lang="en-GB" sz="1200" b="1" dirty="0"/>
              <a:t>* = </a:t>
            </a:r>
            <a:r>
              <a:rPr lang="en-GB" sz="1200" b="1" dirty="0" err="1"/>
              <a:t>Jumlah</a:t>
            </a:r>
            <a:r>
              <a:rPr lang="en-GB" sz="1200" b="1" dirty="0"/>
              <a:t> </a:t>
            </a:r>
            <a:r>
              <a:rPr lang="en-GB" sz="1200" b="1" dirty="0" err="1"/>
              <a:t>lulusan</a:t>
            </a:r>
            <a:r>
              <a:rPr lang="en-GB" sz="1200" b="1" dirty="0"/>
              <a:t> (Data BPS </a:t>
            </a:r>
            <a:r>
              <a:rPr lang="en-GB" sz="1200" b="1" dirty="0" err="1"/>
              <a:t>tahun</a:t>
            </a:r>
            <a:r>
              <a:rPr lang="en-GB" sz="1200" b="1" dirty="0"/>
              <a:t> 2015)</a:t>
            </a:r>
          </a:p>
        </p:txBody>
      </p:sp>
      <p:sp>
        <p:nvSpPr>
          <p:cNvPr id="26629"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20002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16098F5-874D-4F34-B719-26BB93BBDB89}" type="slidenum">
              <a:rPr lang="en-GB" smtClean="0">
                <a:solidFill>
                  <a:srgbClr val="838383"/>
                </a:solidFill>
                <a:latin typeface="Frutiger LT Com 45 Light"/>
              </a:rPr>
              <a:pPr/>
              <a:t>9</a:t>
            </a:fld>
            <a:r>
              <a:rPr lang="en-GB" smtClean="0">
                <a:solidFill>
                  <a:srgbClr val="838383"/>
                </a:solidFill>
                <a:latin typeface="Frutiger LT Com 45 Light"/>
              </a:rPr>
              <a:t> </a:t>
            </a:r>
          </a:p>
        </p:txBody>
      </p:sp>
      <p:sp>
        <p:nvSpPr>
          <p:cNvPr id="26630" name="TextBox 8"/>
          <p:cNvSpPr txBox="1">
            <a:spLocks noChangeArrowheads="1"/>
          </p:cNvSpPr>
          <p:nvPr/>
        </p:nvSpPr>
        <p:spPr bwMode="auto">
          <a:xfrm>
            <a:off x="4981576" y="1928814"/>
            <a:ext cx="1851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b="1">
                <a:latin typeface="Arial" panose="020B0604020202020204" pitchFamily="34" charset="0"/>
              </a:rPr>
              <a:t>PROFESIONAL</a:t>
            </a:r>
          </a:p>
        </p:txBody>
      </p:sp>
      <p:sp>
        <p:nvSpPr>
          <p:cNvPr id="26631" name="TextBox 11"/>
          <p:cNvSpPr txBox="1">
            <a:spLocks noChangeArrowheads="1"/>
          </p:cNvSpPr>
          <p:nvPr/>
        </p:nvSpPr>
        <p:spPr bwMode="auto">
          <a:xfrm>
            <a:off x="1881188" y="1885950"/>
            <a:ext cx="3224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b="1">
                <a:latin typeface="Arial" panose="020B0604020202020204" pitchFamily="34" charset="0"/>
              </a:rPr>
              <a:t>Sarjana (S1,S2,S3)    6 Juta*</a:t>
            </a:r>
          </a:p>
        </p:txBody>
      </p:sp>
      <p:sp>
        <p:nvSpPr>
          <p:cNvPr id="26632" name="TextBox 13"/>
          <p:cNvSpPr txBox="1">
            <a:spLocks noChangeArrowheads="1"/>
          </p:cNvSpPr>
          <p:nvPr/>
        </p:nvSpPr>
        <p:spPr bwMode="auto">
          <a:xfrm>
            <a:off x="1766889" y="3086100"/>
            <a:ext cx="1855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b="1">
                <a:latin typeface="Arial" panose="020B0604020202020204" pitchFamily="34" charset="0"/>
              </a:rPr>
              <a:t>SMA (4,4 Juta)*</a:t>
            </a:r>
          </a:p>
        </p:txBody>
      </p:sp>
      <p:sp>
        <p:nvSpPr>
          <p:cNvPr id="26633" name="TextBox 14"/>
          <p:cNvSpPr txBox="1">
            <a:spLocks noChangeArrowheads="1"/>
          </p:cNvSpPr>
          <p:nvPr/>
        </p:nvSpPr>
        <p:spPr bwMode="auto">
          <a:xfrm>
            <a:off x="1752600" y="4214814"/>
            <a:ext cx="7572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b="1">
                <a:latin typeface="Arial" panose="020B0604020202020204" pitchFamily="34" charset="0"/>
              </a:rPr>
              <a:t>SLTP</a:t>
            </a:r>
          </a:p>
        </p:txBody>
      </p:sp>
      <p:sp>
        <p:nvSpPr>
          <p:cNvPr id="26634" name="TextBox 16"/>
          <p:cNvSpPr txBox="1">
            <a:spLocks noChangeArrowheads="1"/>
          </p:cNvSpPr>
          <p:nvPr/>
        </p:nvSpPr>
        <p:spPr bwMode="auto">
          <a:xfrm>
            <a:off x="1838326" y="5229225"/>
            <a:ext cx="50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b="1">
                <a:latin typeface="Arial" panose="020B0604020202020204" pitchFamily="34" charset="0"/>
              </a:rPr>
              <a:t>SD</a:t>
            </a:r>
          </a:p>
        </p:txBody>
      </p:sp>
      <p:cxnSp>
        <p:nvCxnSpPr>
          <p:cNvPr id="25" name="Straight Arrow Connector 24"/>
          <p:cNvCxnSpPr/>
          <p:nvPr/>
        </p:nvCxnSpPr>
        <p:spPr>
          <a:xfrm rot="5400000" flipH="1" flipV="1">
            <a:off x="1831182" y="4907757"/>
            <a:ext cx="471488" cy="3175"/>
          </a:xfrm>
          <a:prstGeom prst="straightConnector1">
            <a:avLst/>
          </a:prstGeom>
          <a:ln w="57150">
            <a:solidFill>
              <a:srgbClr val="DF466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1816895" y="3864770"/>
            <a:ext cx="471487" cy="3175"/>
          </a:xfrm>
          <a:prstGeom prst="straightConnector1">
            <a:avLst/>
          </a:prstGeom>
          <a:ln w="57150">
            <a:solidFill>
              <a:srgbClr val="DF466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flipH="1" flipV="1">
            <a:off x="1831183" y="2750345"/>
            <a:ext cx="471487" cy="3175"/>
          </a:xfrm>
          <a:prstGeom prst="straightConnector1">
            <a:avLst/>
          </a:prstGeom>
          <a:ln w="57150">
            <a:solidFill>
              <a:srgbClr val="DF4661"/>
            </a:solidFill>
            <a:tailEnd type="arrow"/>
          </a:ln>
        </p:spPr>
        <p:style>
          <a:lnRef idx="1">
            <a:schemeClr val="accent1"/>
          </a:lnRef>
          <a:fillRef idx="0">
            <a:schemeClr val="accent1"/>
          </a:fillRef>
          <a:effectRef idx="0">
            <a:schemeClr val="accent1"/>
          </a:effectRef>
          <a:fontRef idx="minor">
            <a:schemeClr val="tx1"/>
          </a:fontRef>
        </p:style>
      </p:cxnSp>
      <p:sp>
        <p:nvSpPr>
          <p:cNvPr id="26638" name="TextBox 27"/>
          <p:cNvSpPr txBox="1">
            <a:spLocks noChangeArrowheads="1"/>
          </p:cNvSpPr>
          <p:nvPr/>
        </p:nvSpPr>
        <p:spPr bwMode="auto">
          <a:xfrm>
            <a:off x="1500188" y="1538288"/>
            <a:ext cx="42669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b="1" dirty="0">
                <a:solidFill>
                  <a:srgbClr val="FF0000"/>
                </a:solidFill>
                <a:latin typeface="Arial" panose="020B0604020202020204" pitchFamily="34" charset="0"/>
              </a:rPr>
              <a:t>PENDIDIKAN UMUM DAN AKADEMIK</a:t>
            </a:r>
          </a:p>
        </p:txBody>
      </p:sp>
      <p:sp>
        <p:nvSpPr>
          <p:cNvPr id="26639" name="TextBox 29"/>
          <p:cNvSpPr txBox="1">
            <a:spLocks noChangeArrowheads="1"/>
          </p:cNvSpPr>
          <p:nvPr/>
        </p:nvSpPr>
        <p:spPr bwMode="auto">
          <a:xfrm>
            <a:off x="8496300" y="3275014"/>
            <a:ext cx="1658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b="1">
                <a:latin typeface="Arial" panose="020B0604020202020204" pitchFamily="34" charset="0"/>
              </a:rPr>
              <a:t>SMK (4,5 JT)*</a:t>
            </a:r>
          </a:p>
        </p:txBody>
      </p:sp>
      <p:sp>
        <p:nvSpPr>
          <p:cNvPr id="26640" name="TextBox 30"/>
          <p:cNvSpPr txBox="1">
            <a:spLocks noChangeArrowheads="1"/>
          </p:cNvSpPr>
          <p:nvPr/>
        </p:nvSpPr>
        <p:spPr bwMode="auto">
          <a:xfrm>
            <a:off x="8482013" y="4243389"/>
            <a:ext cx="172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b="1">
                <a:latin typeface="Arial" panose="020B0604020202020204" pitchFamily="34" charset="0"/>
              </a:rPr>
              <a:t>SLTP (9 Juta)*</a:t>
            </a:r>
          </a:p>
        </p:txBody>
      </p:sp>
      <p:sp>
        <p:nvSpPr>
          <p:cNvPr id="26641" name="TextBox 31"/>
          <p:cNvSpPr txBox="1">
            <a:spLocks noChangeArrowheads="1"/>
          </p:cNvSpPr>
          <p:nvPr/>
        </p:nvSpPr>
        <p:spPr bwMode="auto">
          <a:xfrm>
            <a:off x="8567739" y="5257801"/>
            <a:ext cx="16081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b="1">
                <a:latin typeface="Arial" panose="020B0604020202020204" pitchFamily="34" charset="0"/>
              </a:rPr>
              <a:t>SD (26 Juta)*</a:t>
            </a:r>
          </a:p>
          <a:p>
            <a:pPr eaLnBrk="1" hangingPunct="1">
              <a:spcBef>
                <a:spcPct val="0"/>
              </a:spcBef>
              <a:buFontTx/>
              <a:buNone/>
            </a:pPr>
            <a:endParaRPr lang="en-US" sz="1800" b="1">
              <a:latin typeface="Arial" panose="020B0604020202020204" pitchFamily="34" charset="0"/>
            </a:endParaRPr>
          </a:p>
        </p:txBody>
      </p:sp>
      <p:cxnSp>
        <p:nvCxnSpPr>
          <p:cNvPr id="33" name="Straight Arrow Connector 32"/>
          <p:cNvCxnSpPr/>
          <p:nvPr/>
        </p:nvCxnSpPr>
        <p:spPr>
          <a:xfrm rot="5400000" flipH="1" flipV="1">
            <a:off x="8560594" y="4936332"/>
            <a:ext cx="471488" cy="3175"/>
          </a:xfrm>
          <a:prstGeom prst="straightConnector1">
            <a:avLst/>
          </a:prstGeom>
          <a:ln w="57150">
            <a:solidFill>
              <a:srgbClr val="DF466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flipH="1" flipV="1">
            <a:off x="8546308" y="3893345"/>
            <a:ext cx="471487" cy="3175"/>
          </a:xfrm>
          <a:prstGeom prst="straightConnector1">
            <a:avLst/>
          </a:prstGeom>
          <a:ln w="57150">
            <a:solidFill>
              <a:srgbClr val="DF466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flipH="1" flipV="1">
            <a:off x="8560595" y="2778920"/>
            <a:ext cx="471487" cy="3175"/>
          </a:xfrm>
          <a:prstGeom prst="straightConnector1">
            <a:avLst/>
          </a:prstGeom>
          <a:ln w="57150">
            <a:solidFill>
              <a:srgbClr val="DF4661"/>
            </a:solidFill>
            <a:tailEnd type="arrow"/>
          </a:ln>
        </p:spPr>
        <p:style>
          <a:lnRef idx="1">
            <a:schemeClr val="accent1"/>
          </a:lnRef>
          <a:fillRef idx="0">
            <a:schemeClr val="accent1"/>
          </a:fillRef>
          <a:effectRef idx="0">
            <a:schemeClr val="accent1"/>
          </a:effectRef>
          <a:fontRef idx="minor">
            <a:schemeClr val="tx1"/>
          </a:fontRef>
        </p:style>
      </p:cxnSp>
      <p:sp>
        <p:nvSpPr>
          <p:cNvPr id="26645" name="TextBox 35"/>
          <p:cNvSpPr txBox="1">
            <a:spLocks noChangeArrowheads="1"/>
          </p:cNvSpPr>
          <p:nvPr/>
        </p:nvSpPr>
        <p:spPr bwMode="auto">
          <a:xfrm>
            <a:off x="7710488" y="1914525"/>
            <a:ext cx="1916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b="1">
                <a:latin typeface="Arial" panose="020B0604020202020204" pitchFamily="34" charset="0"/>
              </a:rPr>
              <a:t>Spesialis (I,II,III)</a:t>
            </a:r>
          </a:p>
        </p:txBody>
      </p:sp>
      <p:cxnSp>
        <p:nvCxnSpPr>
          <p:cNvPr id="38" name="Straight Arrow Connector 37"/>
          <p:cNvCxnSpPr/>
          <p:nvPr/>
        </p:nvCxnSpPr>
        <p:spPr>
          <a:xfrm rot="10800000">
            <a:off x="7653338" y="3451225"/>
            <a:ext cx="742950" cy="1588"/>
          </a:xfrm>
          <a:prstGeom prst="straightConnector1">
            <a:avLst/>
          </a:prstGeom>
          <a:ln w="57150">
            <a:solidFill>
              <a:srgbClr val="A6192E"/>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0800000">
            <a:off x="7710488" y="4371975"/>
            <a:ext cx="742950" cy="1588"/>
          </a:xfrm>
          <a:prstGeom prst="straightConnector1">
            <a:avLst/>
          </a:prstGeom>
          <a:ln w="57150">
            <a:solidFill>
              <a:srgbClr val="A6192E"/>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0800000">
            <a:off x="7710488" y="5429250"/>
            <a:ext cx="742950" cy="1588"/>
          </a:xfrm>
          <a:prstGeom prst="straightConnector1">
            <a:avLst/>
          </a:prstGeom>
          <a:ln w="57150">
            <a:solidFill>
              <a:srgbClr val="A6192E"/>
            </a:solidFill>
            <a:tailEnd type="arrow"/>
          </a:ln>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rot="10800000">
            <a:off x="7710488" y="2700338"/>
            <a:ext cx="800100" cy="400050"/>
          </a:xfrm>
          <a:prstGeom prst="bentConnector3">
            <a:avLst>
              <a:gd name="adj1" fmla="val -3571"/>
            </a:avLst>
          </a:prstGeom>
          <a:ln w="57150">
            <a:solidFill>
              <a:srgbClr val="A6192E"/>
            </a:solidFill>
            <a:tailEnd type="arrow"/>
          </a:ln>
        </p:spPr>
        <p:style>
          <a:lnRef idx="1">
            <a:schemeClr val="accent1"/>
          </a:lnRef>
          <a:fillRef idx="0">
            <a:schemeClr val="accent1"/>
          </a:fillRef>
          <a:effectRef idx="0">
            <a:schemeClr val="accent1"/>
          </a:effectRef>
          <a:fontRef idx="minor">
            <a:schemeClr val="tx1"/>
          </a:fontRef>
        </p:style>
      </p:cxnSp>
      <p:sp>
        <p:nvSpPr>
          <p:cNvPr id="26650" name="TextBox 45"/>
          <p:cNvSpPr txBox="1">
            <a:spLocks noChangeArrowheads="1"/>
          </p:cNvSpPr>
          <p:nvPr/>
        </p:nvSpPr>
        <p:spPr bwMode="auto">
          <a:xfrm>
            <a:off x="6838951" y="2586038"/>
            <a:ext cx="9429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500" b="1">
                <a:latin typeface="Arial" panose="020B0604020202020204" pitchFamily="34" charset="0"/>
              </a:rPr>
              <a:t>Diploma</a:t>
            </a:r>
          </a:p>
        </p:txBody>
      </p:sp>
      <p:cxnSp>
        <p:nvCxnSpPr>
          <p:cNvPr id="47" name="Straight Arrow Connector 46"/>
          <p:cNvCxnSpPr/>
          <p:nvPr/>
        </p:nvCxnSpPr>
        <p:spPr>
          <a:xfrm rot="10800000">
            <a:off x="6981825" y="2100264"/>
            <a:ext cx="742950" cy="1587"/>
          </a:xfrm>
          <a:prstGeom prst="straightConnector1">
            <a:avLst/>
          </a:prstGeom>
          <a:ln w="57150">
            <a:solidFill>
              <a:srgbClr val="A6192E"/>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038476" y="3478214"/>
            <a:ext cx="328613" cy="1587"/>
          </a:xfrm>
          <a:prstGeom prst="straightConnector1">
            <a:avLst/>
          </a:prstGeom>
          <a:ln w="57150">
            <a:solidFill>
              <a:srgbClr val="A6192E"/>
            </a:solidFill>
            <a:tailEnd type="arrow"/>
          </a:ln>
        </p:spPr>
        <p:style>
          <a:lnRef idx="3">
            <a:schemeClr val="accent2"/>
          </a:lnRef>
          <a:fillRef idx="0">
            <a:schemeClr val="accent2"/>
          </a:fillRef>
          <a:effectRef idx="2">
            <a:schemeClr val="accent2"/>
          </a:effectRef>
          <a:fontRef idx="minor">
            <a:schemeClr val="tx1"/>
          </a:fontRef>
        </p:style>
      </p:cxnSp>
      <p:cxnSp>
        <p:nvCxnSpPr>
          <p:cNvPr id="55" name="Straight Arrow Connector 54"/>
          <p:cNvCxnSpPr/>
          <p:nvPr/>
        </p:nvCxnSpPr>
        <p:spPr>
          <a:xfrm>
            <a:off x="2566988" y="4400550"/>
            <a:ext cx="328612" cy="1588"/>
          </a:xfrm>
          <a:prstGeom prst="straightConnector1">
            <a:avLst/>
          </a:prstGeom>
          <a:ln w="57150">
            <a:solidFill>
              <a:srgbClr val="A6192E"/>
            </a:solidFill>
            <a:tailEnd type="arrow"/>
          </a:ln>
        </p:spPr>
        <p:style>
          <a:lnRef idx="3">
            <a:schemeClr val="accent2"/>
          </a:lnRef>
          <a:fillRef idx="0">
            <a:schemeClr val="accent2"/>
          </a:fillRef>
          <a:effectRef idx="2">
            <a:schemeClr val="accent2"/>
          </a:effectRef>
          <a:fontRef idx="minor">
            <a:schemeClr val="tx1"/>
          </a:fontRef>
        </p:style>
      </p:cxnSp>
      <p:cxnSp>
        <p:nvCxnSpPr>
          <p:cNvPr id="56" name="Straight Arrow Connector 55"/>
          <p:cNvCxnSpPr/>
          <p:nvPr/>
        </p:nvCxnSpPr>
        <p:spPr>
          <a:xfrm flipV="1">
            <a:off x="3324226" y="5343525"/>
            <a:ext cx="371475" cy="14288"/>
          </a:xfrm>
          <a:prstGeom prst="straightConnector1">
            <a:avLst/>
          </a:prstGeom>
          <a:ln w="57150">
            <a:solidFill>
              <a:srgbClr val="A6192E"/>
            </a:solidFill>
            <a:tailEnd type="arrow"/>
          </a:ln>
        </p:spPr>
        <p:style>
          <a:lnRef idx="3">
            <a:schemeClr val="accent2"/>
          </a:lnRef>
          <a:fillRef idx="0">
            <a:schemeClr val="accent2"/>
          </a:fillRef>
          <a:effectRef idx="2">
            <a:schemeClr val="accent2"/>
          </a:effectRef>
          <a:fontRef idx="minor">
            <a:schemeClr val="tx1"/>
          </a:fontRef>
        </p:style>
      </p:cxnSp>
      <p:sp>
        <p:nvSpPr>
          <p:cNvPr id="26655" name="TextBox 56"/>
          <p:cNvSpPr txBox="1">
            <a:spLocks noChangeArrowheads="1"/>
          </p:cNvSpPr>
          <p:nvPr/>
        </p:nvSpPr>
        <p:spPr bwMode="auto">
          <a:xfrm>
            <a:off x="3381376" y="3287713"/>
            <a:ext cx="1211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b="1">
                <a:latin typeface="Arial" panose="020B0604020202020204" pitchFamily="34" charset="0"/>
              </a:rPr>
              <a:t>Pelatihan</a:t>
            </a:r>
          </a:p>
        </p:txBody>
      </p:sp>
      <p:sp>
        <p:nvSpPr>
          <p:cNvPr id="26656" name="TextBox 57"/>
          <p:cNvSpPr txBox="1">
            <a:spLocks noChangeArrowheads="1"/>
          </p:cNvSpPr>
          <p:nvPr/>
        </p:nvSpPr>
        <p:spPr bwMode="auto">
          <a:xfrm>
            <a:off x="2981326" y="4186239"/>
            <a:ext cx="1211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b="1">
                <a:latin typeface="Arial" panose="020B0604020202020204" pitchFamily="34" charset="0"/>
              </a:rPr>
              <a:t>Pelatihan</a:t>
            </a:r>
          </a:p>
        </p:txBody>
      </p:sp>
      <p:cxnSp>
        <p:nvCxnSpPr>
          <p:cNvPr id="61" name="Straight Arrow Connector 60"/>
          <p:cNvCxnSpPr/>
          <p:nvPr/>
        </p:nvCxnSpPr>
        <p:spPr>
          <a:xfrm>
            <a:off x="4510088" y="3478214"/>
            <a:ext cx="328612" cy="1587"/>
          </a:xfrm>
          <a:prstGeom prst="straightConnector1">
            <a:avLst/>
          </a:prstGeom>
          <a:ln w="57150">
            <a:solidFill>
              <a:srgbClr val="A6192E"/>
            </a:solidFill>
            <a:tailEnd type="arrow"/>
          </a:ln>
        </p:spPr>
        <p:style>
          <a:lnRef idx="3">
            <a:schemeClr val="accent2"/>
          </a:lnRef>
          <a:fillRef idx="0">
            <a:schemeClr val="accent2"/>
          </a:fillRef>
          <a:effectRef idx="2">
            <a:schemeClr val="accent2"/>
          </a:effectRef>
          <a:fontRef idx="minor">
            <a:schemeClr val="tx1"/>
          </a:fontRef>
        </p:style>
      </p:cxnSp>
      <p:cxnSp>
        <p:nvCxnSpPr>
          <p:cNvPr id="62" name="Straight Arrow Connector 61"/>
          <p:cNvCxnSpPr/>
          <p:nvPr/>
        </p:nvCxnSpPr>
        <p:spPr>
          <a:xfrm>
            <a:off x="4124326" y="4371975"/>
            <a:ext cx="328613" cy="1588"/>
          </a:xfrm>
          <a:prstGeom prst="straightConnector1">
            <a:avLst/>
          </a:prstGeom>
          <a:ln w="57150">
            <a:solidFill>
              <a:srgbClr val="A6192E"/>
            </a:solidFill>
            <a:tailEnd type="arrow"/>
          </a:ln>
        </p:spPr>
        <p:style>
          <a:lnRef idx="3">
            <a:schemeClr val="accent2"/>
          </a:lnRef>
          <a:fillRef idx="0">
            <a:schemeClr val="accent2"/>
          </a:fillRef>
          <a:effectRef idx="2">
            <a:schemeClr val="accent2"/>
          </a:effectRef>
          <a:fontRef idx="minor">
            <a:schemeClr val="tx1"/>
          </a:fontRef>
        </p:style>
      </p:cxnSp>
      <p:sp>
        <p:nvSpPr>
          <p:cNvPr id="26659" name="TextBox 62"/>
          <p:cNvSpPr txBox="1">
            <a:spLocks noChangeArrowheads="1"/>
          </p:cNvSpPr>
          <p:nvPr/>
        </p:nvSpPr>
        <p:spPr bwMode="auto">
          <a:xfrm>
            <a:off x="6105525" y="1579564"/>
            <a:ext cx="55306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600" b="1" dirty="0">
                <a:solidFill>
                  <a:srgbClr val="FF0000"/>
                </a:solidFill>
                <a:latin typeface="Arial" panose="020B0604020202020204" pitchFamily="34" charset="0"/>
              </a:rPr>
              <a:t>PENDIDIKAN KEJURUAN VOKASI DAN PROFESIONAL</a:t>
            </a:r>
          </a:p>
        </p:txBody>
      </p:sp>
    </p:spTree>
    <p:extLst>
      <p:ext uri="{BB962C8B-B14F-4D97-AF65-F5344CB8AC3E}">
        <p14:creationId xmlns:p14="http://schemas.microsoft.com/office/powerpoint/2010/main" val="1968430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OS-KIP-Bidikmis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12169</TotalTime>
  <Words>3221</Words>
  <Application>Microsoft Office PowerPoint</Application>
  <PresentationFormat>Widescreen</PresentationFormat>
  <Paragraphs>1000</Paragraphs>
  <Slides>34</Slides>
  <Notes>9</Notes>
  <HiddenSlides>0</HiddenSlides>
  <MMClips>0</MMClips>
  <ScaleCrop>false</ScaleCrop>
  <HeadingPairs>
    <vt:vector size="6" baseType="variant">
      <vt:variant>
        <vt:lpstr>Fonts Used</vt:lpstr>
      </vt:variant>
      <vt:variant>
        <vt:i4>27</vt:i4>
      </vt:variant>
      <vt:variant>
        <vt:lpstr>Theme</vt:lpstr>
      </vt:variant>
      <vt:variant>
        <vt:i4>4</vt:i4>
      </vt:variant>
      <vt:variant>
        <vt:lpstr>Slide Titles</vt:lpstr>
      </vt:variant>
      <vt:variant>
        <vt:i4>34</vt:i4>
      </vt:variant>
    </vt:vector>
  </HeadingPairs>
  <TitlesOfParts>
    <vt:vector size="65" baseType="lpstr">
      <vt:lpstr>ＭＳ Ｐゴシック</vt:lpstr>
      <vt:lpstr>ＭＳ Ｐゴシック</vt:lpstr>
      <vt:lpstr>SimSun</vt:lpstr>
      <vt:lpstr>Aharoni</vt:lpstr>
      <vt:lpstr>Arial</vt:lpstr>
      <vt:lpstr>Arial Narrow</vt:lpstr>
      <vt:lpstr>Avenir Next</vt:lpstr>
      <vt:lpstr>Berlin Sans FB</vt:lpstr>
      <vt:lpstr>Berlin Sans FB Demi</vt:lpstr>
      <vt:lpstr>Calibri</vt:lpstr>
      <vt:lpstr>Calibri Light</vt:lpstr>
      <vt:lpstr>Cambria</vt:lpstr>
      <vt:lpstr>Candara</vt:lpstr>
      <vt:lpstr>Century Gothic</vt:lpstr>
      <vt:lpstr>Chalkboard</vt:lpstr>
      <vt:lpstr>Constantia</vt:lpstr>
      <vt:lpstr>Franklin Gothic Medium Cond</vt:lpstr>
      <vt:lpstr>Frutiger LT Com 45 Light</vt:lpstr>
      <vt:lpstr>Helvetica Neue</vt:lpstr>
      <vt:lpstr>Mangal</vt:lpstr>
      <vt:lpstr>Open Sans Semibold</vt:lpstr>
      <vt:lpstr>Rockwell</vt:lpstr>
      <vt:lpstr>Segoe UI Semibold</vt:lpstr>
      <vt:lpstr>Segoe UI Symbol</vt:lpstr>
      <vt:lpstr>Tahoma</vt:lpstr>
      <vt:lpstr>Times New Roman</vt:lpstr>
      <vt:lpstr>Wingdings</vt:lpstr>
      <vt:lpstr>Office Theme</vt:lpstr>
      <vt:lpstr>BOS-KIP-Bidikmisi</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Potret dan Tantangan SMK 2016</vt:lpstr>
      <vt:lpstr>STRUKTUR PENDIDIKAN dan tenaga kerja</vt:lpstr>
      <vt:lpstr>Pendidikan vokasi dalam era global </vt:lpstr>
      <vt:lpstr>PENYERAPAN TENAGA KERJA</vt:lpstr>
      <vt:lpstr>PERAN PEMERINTAH</vt:lpstr>
      <vt:lpstr>PowerPoint Presentation</vt:lpstr>
      <vt:lpstr>PowerPoint Presentation</vt:lpstr>
      <vt:lpstr>PowerPoint Presentation</vt:lpstr>
      <vt:lpstr>PowerPoint Presentation</vt:lpstr>
      <vt:lpstr>PowerPoint Presentation</vt:lpstr>
      <vt:lpstr>PowerPoint Presentation</vt:lpstr>
      <vt:lpstr>KONTRIBUSI KEMENTERIAN PENDIDIKAN DAN KEBUDAYAAN PADA PRIORITAS NASIONAL</vt:lpstr>
      <vt:lpstr>PowerPoint Presentation</vt:lpstr>
      <vt:lpstr>PowerPoint Presentation</vt:lpstr>
      <vt:lpstr>PROYEK K/L MENDUKUNG PRIORITAS NASIONAL</vt:lpstr>
      <vt:lpstr>PROYEK K/L MENDUKUNG PRIORITAS NASIONAL</vt:lpstr>
      <vt:lpstr>PowerPoint Presentation</vt:lpstr>
      <vt:lpstr>PowerPoint Presentation</vt:lpstr>
      <vt:lpstr>PowerPoint Presentation</vt:lpstr>
      <vt:lpstr>Pemenuhan Guru Produktif Melalui Program Alih Fungsi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gtk 05</dc:creator>
  <cp:lastModifiedBy>USER_Q</cp:lastModifiedBy>
  <cp:revision>11</cp:revision>
  <dcterms:created xsi:type="dcterms:W3CDTF">2017-02-04T04:21:04Z</dcterms:created>
  <dcterms:modified xsi:type="dcterms:W3CDTF">2017-02-13T23:23:22Z</dcterms:modified>
</cp:coreProperties>
</file>